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61" r:id="rId3"/>
    <p:sldId id="257" r:id="rId4"/>
  </p:sldIdLst>
  <p:sldSz cx="12192000" cy="6858000"/>
  <p:notesSz cx="12192000" cy="6858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Segoe UI" panose="020B0502040204020203" pitchFamily="34" charset="0"/>
      <p:regular r:id="rId9"/>
      <p:bold r:id="rId10"/>
      <p:italic r:id="rId11"/>
      <p:boldItalic r:id="rId12"/>
    </p:embeddedFont>
    <p:embeddedFont>
      <p:font typeface="Segoe UI Light" panose="020B0502040204020203" pitchFamily="34" charset="0"/>
      <p:regular r:id="rId13"/>
      <p:italic r:id="rId14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274" y="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presProps" Target="presProps.xml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Segoe UI Light"/>
                <a:cs typeface="Segoe U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Segoe UI Light"/>
                <a:cs typeface="Segoe U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Segoe UI Light"/>
                <a:cs typeface="Segoe U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6031" y="265175"/>
            <a:ext cx="11683365" cy="6332220"/>
          </a:xfrm>
          <a:custGeom>
            <a:avLst/>
            <a:gdLst/>
            <a:ahLst/>
            <a:cxnLst/>
            <a:rect l="l" t="t" r="r" b="b"/>
            <a:pathLst>
              <a:path w="11683365" h="6332220">
                <a:moveTo>
                  <a:pt x="11682984" y="0"/>
                </a:moveTo>
                <a:lnTo>
                  <a:pt x="0" y="0"/>
                </a:lnTo>
                <a:lnTo>
                  <a:pt x="0" y="6332220"/>
                </a:lnTo>
                <a:lnTo>
                  <a:pt x="11682984" y="6332220"/>
                </a:lnTo>
                <a:lnTo>
                  <a:pt x="11682984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05790" y="1197101"/>
            <a:ext cx="10983595" cy="0"/>
          </a:xfrm>
          <a:custGeom>
            <a:avLst/>
            <a:gdLst/>
            <a:ahLst/>
            <a:cxnLst/>
            <a:rect l="l" t="t" r="r" b="b"/>
            <a:pathLst>
              <a:path w="10983595">
                <a:moveTo>
                  <a:pt x="0" y="0"/>
                </a:moveTo>
                <a:lnTo>
                  <a:pt x="10983087" y="0"/>
                </a:lnTo>
              </a:path>
            </a:pathLst>
          </a:custGeom>
          <a:ln w="25400">
            <a:solidFill>
              <a:srgbClr val="D2462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44317" y="525017"/>
            <a:ext cx="7103364" cy="4991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Segoe UI Light"/>
                <a:cs typeface="Segoe U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microsoft.com/en-us/mem/intune/configuration/device-restrictions-windows-10#general" TargetMode="External"/><Relationship Id="rId13" Type="http://schemas.openxmlformats.org/officeDocument/2006/relationships/hyperlink" Target="https://docs.microsoft.com/en-us/mem/intune/configuration/device-restrictions-windows-10#password" TargetMode="External"/><Relationship Id="rId18" Type="http://schemas.openxmlformats.org/officeDocument/2006/relationships/hyperlink" Target="https://docs.microsoft.com/en-us/mem/intune/configuration/device-restrictions-windows-10#projection" TargetMode="External"/><Relationship Id="rId3" Type="http://schemas.openxmlformats.org/officeDocument/2006/relationships/hyperlink" Target="https://docs.microsoft.com/en-us/mem/intune/configuration/device-restrictions-windows-10#cellular-and-connectivity" TargetMode="External"/><Relationship Id="rId21" Type="http://schemas.openxmlformats.org/officeDocument/2006/relationships/hyperlink" Target="https://docs.microsoft.com/en-us/mem/intune/configuration/device-restrictions-windows-10#start" TargetMode="External"/><Relationship Id="rId7" Type="http://schemas.openxmlformats.org/officeDocument/2006/relationships/hyperlink" Target="https://docs.microsoft.com/en-us/mem/intune/configuration/device-restrictions-windows-10#display" TargetMode="External"/><Relationship Id="rId12" Type="http://schemas.openxmlformats.org/officeDocument/2006/relationships/hyperlink" Target="https://docs.microsoft.com/en-us/mem/intune/configuration/device-restrictions-windows-10#network-proxy" TargetMode="External"/><Relationship Id="rId17" Type="http://schemas.openxmlformats.org/officeDocument/2006/relationships/hyperlink" Target="https://docs.microsoft.com/en-us/mem/intune/configuration/device-restrictions-windows-10#privacy" TargetMode="External"/><Relationship Id="rId25" Type="http://schemas.openxmlformats.org/officeDocument/2006/relationships/hyperlink" Target="https://docs.microsoft.com/en-us/mem/intune/configuration/device-restrictions-windows-10#power-settings" TargetMode="External"/><Relationship Id="rId2" Type="http://schemas.openxmlformats.org/officeDocument/2006/relationships/hyperlink" Target="https://docs.microsoft.com/en-us/mem/intune/configuration/device-restrictions-windows-10#app-store" TargetMode="External"/><Relationship Id="rId16" Type="http://schemas.openxmlformats.org/officeDocument/2006/relationships/hyperlink" Target="https://docs.microsoft.com/en-us/mem/intune/configuration/device-restrictions-windows-10#printer" TargetMode="External"/><Relationship Id="rId20" Type="http://schemas.openxmlformats.org/officeDocument/2006/relationships/hyperlink" Target="https://docs.microsoft.com/en-us/mem/intune/configuration/device-restrictions-windows-10#search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microsoft.com/en-us/mem/intune/configuration/device-restrictions-windows-10#control-panel-and-settings" TargetMode="External"/><Relationship Id="rId11" Type="http://schemas.openxmlformats.org/officeDocument/2006/relationships/hyperlink" Target="https://docs.microsoft.com/en-us/mem/intune/configuration/device-restrictions-windows-10#microsoft-edge-legacy-version-45-and-older" TargetMode="External"/><Relationship Id="rId24" Type="http://schemas.openxmlformats.org/officeDocument/2006/relationships/hyperlink" Target="https://docs.microsoft.com/en-us/mem/intune/configuration/device-restrictions-windows-10#microsoft-defender-antivirus" TargetMode="External"/><Relationship Id="rId5" Type="http://schemas.openxmlformats.org/officeDocument/2006/relationships/hyperlink" Target="https://docs.microsoft.com/en-us/mem/intune/configuration/device-restrictions-windows-10#cloud-printer" TargetMode="External"/><Relationship Id="rId15" Type="http://schemas.openxmlformats.org/officeDocument/2006/relationships/hyperlink" Target="https://docs.microsoft.com/en-us/mem/intune/configuration/device-restrictions-windows-10#personalization" TargetMode="External"/><Relationship Id="rId23" Type="http://schemas.openxmlformats.org/officeDocument/2006/relationships/hyperlink" Target="https://docs.microsoft.com/en-us/mem/intune/configuration/device-restrictions-windows-10#windows-spotlight" TargetMode="External"/><Relationship Id="rId10" Type="http://schemas.openxmlformats.org/officeDocument/2006/relationships/hyperlink" Target="https://docs.microsoft.com/en-us/mem/intune/configuration/device-restrictions-windows-10#messaging" TargetMode="External"/><Relationship Id="rId19" Type="http://schemas.openxmlformats.org/officeDocument/2006/relationships/hyperlink" Target="https://docs.microsoft.com/en-us/mem/intune/configuration/device-restrictions-windows-10#reporting-and-telemetry" TargetMode="External"/><Relationship Id="rId4" Type="http://schemas.openxmlformats.org/officeDocument/2006/relationships/hyperlink" Target="https://docs.microsoft.com/en-us/mem/intune/configuration/device-restrictions-windows-10#cloud-and-storage" TargetMode="External"/><Relationship Id="rId9" Type="http://schemas.openxmlformats.org/officeDocument/2006/relationships/hyperlink" Target="https://docs.microsoft.com/en-us/mem/intune/configuration/device-restrictions-windows-10#locked-screen-experience" TargetMode="External"/><Relationship Id="rId14" Type="http://schemas.openxmlformats.org/officeDocument/2006/relationships/hyperlink" Target="https://docs.microsoft.com/en-us/mem/intune/configuration/device-restrictions-windows-10#per-app-privacy-exceptions" TargetMode="External"/><Relationship Id="rId22" Type="http://schemas.openxmlformats.org/officeDocument/2006/relationships/hyperlink" Target="https://docs.microsoft.com/en-us/mem/intune/configuration/device-restrictions-windows-10#microsoft-defender-smartscreen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microsoft.com/en-us/mem/intune/configuration/device-restrictions-windows-10#general" TargetMode="External"/><Relationship Id="rId13" Type="http://schemas.openxmlformats.org/officeDocument/2006/relationships/hyperlink" Target="https://docs.microsoft.com/en-us/mem/intune/configuration/device-restrictions-windows-10#password" TargetMode="External"/><Relationship Id="rId18" Type="http://schemas.openxmlformats.org/officeDocument/2006/relationships/hyperlink" Target="https://docs.microsoft.com/en-us/mem/intune/configuration/device-restrictions-windows-10#projection" TargetMode="External"/><Relationship Id="rId26" Type="http://schemas.openxmlformats.org/officeDocument/2006/relationships/image" Target="../media/image1.png"/><Relationship Id="rId3" Type="http://schemas.openxmlformats.org/officeDocument/2006/relationships/hyperlink" Target="https://docs.microsoft.com/en-us/mem/intune/configuration/device-restrictions-windows-10#cellular-and-connectivity" TargetMode="External"/><Relationship Id="rId21" Type="http://schemas.openxmlformats.org/officeDocument/2006/relationships/hyperlink" Target="https://docs.microsoft.com/en-us/mem/intune/configuration/device-restrictions-windows-10#start" TargetMode="External"/><Relationship Id="rId7" Type="http://schemas.openxmlformats.org/officeDocument/2006/relationships/hyperlink" Target="https://docs.microsoft.com/en-us/mem/intune/configuration/device-restrictions-windows-10#display" TargetMode="External"/><Relationship Id="rId12" Type="http://schemas.openxmlformats.org/officeDocument/2006/relationships/hyperlink" Target="https://docs.microsoft.com/en-us/mem/intune/configuration/device-restrictions-windows-10#network-proxy" TargetMode="External"/><Relationship Id="rId17" Type="http://schemas.openxmlformats.org/officeDocument/2006/relationships/hyperlink" Target="https://docs.microsoft.com/en-us/mem/intune/configuration/device-restrictions-windows-10#privacy" TargetMode="External"/><Relationship Id="rId25" Type="http://schemas.openxmlformats.org/officeDocument/2006/relationships/hyperlink" Target="https://docs.microsoft.com/en-us/mem/intune/configuration/device-restrictions-windows-10#power-settings" TargetMode="External"/><Relationship Id="rId2" Type="http://schemas.openxmlformats.org/officeDocument/2006/relationships/hyperlink" Target="https://docs.microsoft.com/en-us/mem/intune/configuration/device-restrictions-windows-10#app-store" TargetMode="External"/><Relationship Id="rId16" Type="http://schemas.openxmlformats.org/officeDocument/2006/relationships/hyperlink" Target="https://docs.microsoft.com/en-us/mem/intune/configuration/device-restrictions-windows-10#printer" TargetMode="External"/><Relationship Id="rId20" Type="http://schemas.openxmlformats.org/officeDocument/2006/relationships/hyperlink" Target="https://docs.microsoft.com/en-us/mem/intune/configuration/device-restrictions-windows-10#search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microsoft.com/en-us/mem/intune/configuration/device-restrictions-windows-10#control-panel-and-settings" TargetMode="External"/><Relationship Id="rId11" Type="http://schemas.openxmlformats.org/officeDocument/2006/relationships/hyperlink" Target="https://docs.microsoft.com/en-us/mem/intune/configuration/device-restrictions-windows-10#microsoft-edge-legacy-version-45-and-older" TargetMode="External"/><Relationship Id="rId24" Type="http://schemas.openxmlformats.org/officeDocument/2006/relationships/hyperlink" Target="https://docs.microsoft.com/en-us/mem/intune/configuration/device-restrictions-windows-10#microsoft-defender-antivirus" TargetMode="External"/><Relationship Id="rId5" Type="http://schemas.openxmlformats.org/officeDocument/2006/relationships/hyperlink" Target="https://docs.microsoft.com/en-us/mem/intune/configuration/device-restrictions-windows-10#cloud-printer" TargetMode="External"/><Relationship Id="rId15" Type="http://schemas.openxmlformats.org/officeDocument/2006/relationships/hyperlink" Target="https://docs.microsoft.com/en-us/mem/intune/configuration/device-restrictions-windows-10#personalization" TargetMode="External"/><Relationship Id="rId23" Type="http://schemas.openxmlformats.org/officeDocument/2006/relationships/hyperlink" Target="https://docs.microsoft.com/en-us/mem/intune/configuration/device-restrictions-windows-10#windows-spotlight" TargetMode="External"/><Relationship Id="rId10" Type="http://schemas.openxmlformats.org/officeDocument/2006/relationships/hyperlink" Target="https://docs.microsoft.com/en-us/mem/intune/configuration/device-restrictions-windows-10#messaging" TargetMode="External"/><Relationship Id="rId19" Type="http://schemas.openxmlformats.org/officeDocument/2006/relationships/hyperlink" Target="https://docs.microsoft.com/en-us/mem/intune/configuration/device-restrictions-windows-10#reporting-and-telemetry" TargetMode="External"/><Relationship Id="rId4" Type="http://schemas.openxmlformats.org/officeDocument/2006/relationships/hyperlink" Target="https://docs.microsoft.com/en-us/mem/intune/configuration/device-restrictions-windows-10#cloud-and-storage" TargetMode="External"/><Relationship Id="rId9" Type="http://schemas.openxmlformats.org/officeDocument/2006/relationships/hyperlink" Target="https://docs.microsoft.com/en-us/mem/intune/configuration/device-restrictions-windows-10#locked-screen-experience" TargetMode="External"/><Relationship Id="rId14" Type="http://schemas.openxmlformats.org/officeDocument/2006/relationships/hyperlink" Target="https://docs.microsoft.com/en-us/mem/intune/configuration/device-restrictions-windows-10#per-app-privacy-exceptions" TargetMode="External"/><Relationship Id="rId22" Type="http://schemas.openxmlformats.org/officeDocument/2006/relationships/hyperlink" Target="https://docs.microsoft.com/en-us/mem/intune/configuration/device-restrictions-windows-10#microsoft-defender-smartscree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mem/intune/configuration/settings-catalo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object 118"/>
          <p:cNvSpPr/>
          <p:nvPr/>
        </p:nvSpPr>
        <p:spPr>
          <a:xfrm>
            <a:off x="526710" y="1334770"/>
            <a:ext cx="0" cy="4977130"/>
          </a:xfrm>
          <a:custGeom>
            <a:avLst/>
            <a:gdLst/>
            <a:ahLst/>
            <a:cxnLst/>
            <a:rect l="l" t="t" r="r" b="b"/>
            <a:pathLst>
              <a:path h="4977130">
                <a:moveTo>
                  <a:pt x="0" y="0"/>
                </a:moveTo>
                <a:lnTo>
                  <a:pt x="0" y="4977104"/>
                </a:lnTo>
              </a:path>
            </a:pathLst>
          </a:custGeom>
          <a:ln w="63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9" name="object 119"/>
          <p:cNvGrpSpPr/>
          <p:nvPr/>
        </p:nvGrpSpPr>
        <p:grpSpPr>
          <a:xfrm>
            <a:off x="610275" y="1328420"/>
            <a:ext cx="1078230" cy="454659"/>
            <a:chOff x="4721097" y="1415541"/>
            <a:chExt cx="1078230" cy="454659"/>
          </a:xfrm>
        </p:grpSpPr>
        <p:sp>
          <p:nvSpPr>
            <p:cNvPr id="120" name="object 120"/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2" name="object 122"/>
          <p:cNvSpPr txBox="1"/>
          <p:nvPr/>
        </p:nvSpPr>
        <p:spPr>
          <a:xfrm>
            <a:off x="826959" y="1457679"/>
            <a:ext cx="64579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Store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23" name="object 123"/>
          <p:cNvGrpSpPr/>
          <p:nvPr/>
        </p:nvGrpSpPr>
        <p:grpSpPr>
          <a:xfrm>
            <a:off x="617895" y="1866393"/>
            <a:ext cx="1076960" cy="454659"/>
            <a:chOff x="4728717" y="1953514"/>
            <a:chExt cx="1076960" cy="454659"/>
          </a:xfrm>
        </p:grpSpPr>
        <p:sp>
          <p:nvSpPr>
            <p:cNvPr id="124" name="object 124"/>
            <p:cNvSpPr/>
            <p:nvPr/>
          </p:nvSpPr>
          <p:spPr>
            <a:xfrm>
              <a:off x="4735067" y="1959864"/>
              <a:ext cx="1064260" cy="441959"/>
            </a:xfrm>
            <a:custGeom>
              <a:avLst/>
              <a:gdLst/>
              <a:ahLst/>
              <a:cxnLst/>
              <a:rect l="l" t="t" r="r" b="b"/>
              <a:pathLst>
                <a:path w="1064260" h="441960">
                  <a:moveTo>
                    <a:pt x="990092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90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69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0092" y="441960"/>
                  </a:lnTo>
                  <a:lnTo>
                    <a:pt x="1018746" y="436165"/>
                  </a:lnTo>
                  <a:lnTo>
                    <a:pt x="1042162" y="420370"/>
                  </a:lnTo>
                  <a:lnTo>
                    <a:pt x="1057957" y="396954"/>
                  </a:lnTo>
                  <a:lnTo>
                    <a:pt x="1063752" y="368300"/>
                  </a:lnTo>
                  <a:lnTo>
                    <a:pt x="1063752" y="73660"/>
                  </a:lnTo>
                  <a:lnTo>
                    <a:pt x="1057957" y="45005"/>
                  </a:lnTo>
                  <a:lnTo>
                    <a:pt x="1042162" y="21590"/>
                  </a:lnTo>
                  <a:lnTo>
                    <a:pt x="1018746" y="5794"/>
                  </a:lnTo>
                  <a:lnTo>
                    <a:pt x="990092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735067" y="1959864"/>
              <a:ext cx="1064260" cy="441959"/>
            </a:xfrm>
            <a:custGeom>
              <a:avLst/>
              <a:gdLst/>
              <a:ahLst/>
              <a:cxnLst/>
              <a:rect l="l" t="t" r="r" b="b"/>
              <a:pathLst>
                <a:path w="1064260" h="441960">
                  <a:moveTo>
                    <a:pt x="0" y="73660"/>
                  </a:moveTo>
                  <a:lnTo>
                    <a:pt x="5794" y="45005"/>
                  </a:lnTo>
                  <a:lnTo>
                    <a:pt x="21590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0092" y="0"/>
                  </a:lnTo>
                  <a:lnTo>
                    <a:pt x="1018746" y="5794"/>
                  </a:lnTo>
                  <a:lnTo>
                    <a:pt x="1042162" y="21590"/>
                  </a:lnTo>
                  <a:lnTo>
                    <a:pt x="1057957" y="45005"/>
                  </a:lnTo>
                  <a:lnTo>
                    <a:pt x="1063752" y="73660"/>
                  </a:lnTo>
                  <a:lnTo>
                    <a:pt x="1063752" y="368300"/>
                  </a:lnTo>
                  <a:lnTo>
                    <a:pt x="1057957" y="396954"/>
                  </a:lnTo>
                  <a:lnTo>
                    <a:pt x="1042162" y="420370"/>
                  </a:lnTo>
                  <a:lnTo>
                    <a:pt x="1018746" y="436165"/>
                  </a:lnTo>
                  <a:lnTo>
                    <a:pt x="990092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69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6" name="object 126"/>
          <p:cNvSpPr txBox="1"/>
          <p:nvPr/>
        </p:nvSpPr>
        <p:spPr>
          <a:xfrm>
            <a:off x="763056" y="1909446"/>
            <a:ext cx="78740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76200">
              <a:lnSpc>
                <a:spcPct val="100000"/>
              </a:lnSpc>
              <a:spcBef>
                <a:spcPts val="105"/>
              </a:spcBef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Cellular</a:t>
            </a:r>
            <a:r>
              <a:rPr sz="1100" u="sng" spc="-5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&amp;</a:t>
            </a:r>
            <a:r>
              <a:rPr sz="1100" spc="-50" dirty="0">
                <a:solidFill>
                  <a:schemeClr val="bg1"/>
                </a:solid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Connectivity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27" name="object 127"/>
          <p:cNvGrpSpPr/>
          <p:nvPr/>
        </p:nvGrpSpPr>
        <p:grpSpPr>
          <a:xfrm>
            <a:off x="617895" y="2383029"/>
            <a:ext cx="1076960" cy="453390"/>
            <a:chOff x="4728717" y="2470150"/>
            <a:chExt cx="1076960" cy="453390"/>
          </a:xfrm>
        </p:grpSpPr>
        <p:sp>
          <p:nvSpPr>
            <p:cNvPr id="128" name="object 128"/>
            <p:cNvSpPr/>
            <p:nvPr/>
          </p:nvSpPr>
          <p:spPr>
            <a:xfrm>
              <a:off x="4735067" y="2476500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0346" y="440436"/>
                  </a:lnTo>
                  <a:lnTo>
                    <a:pt x="1018907" y="434663"/>
                  </a:lnTo>
                  <a:lnTo>
                    <a:pt x="1042241" y="418925"/>
                  </a:lnTo>
                  <a:lnTo>
                    <a:pt x="1057979" y="395591"/>
                  </a:lnTo>
                  <a:lnTo>
                    <a:pt x="1063752" y="367029"/>
                  </a:lnTo>
                  <a:lnTo>
                    <a:pt x="1063752" y="73405"/>
                  </a:lnTo>
                  <a:lnTo>
                    <a:pt x="1057979" y="44844"/>
                  </a:lnTo>
                  <a:lnTo>
                    <a:pt x="1042241" y="21510"/>
                  </a:lnTo>
                  <a:lnTo>
                    <a:pt x="1018907" y="5772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735067" y="2476500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72"/>
                  </a:lnTo>
                  <a:lnTo>
                    <a:pt x="1042241" y="21510"/>
                  </a:lnTo>
                  <a:lnTo>
                    <a:pt x="1057979" y="44844"/>
                  </a:lnTo>
                  <a:lnTo>
                    <a:pt x="1063752" y="73405"/>
                  </a:lnTo>
                  <a:lnTo>
                    <a:pt x="1063752" y="367029"/>
                  </a:lnTo>
                  <a:lnTo>
                    <a:pt x="1057979" y="395591"/>
                  </a:lnTo>
                  <a:lnTo>
                    <a:pt x="1042241" y="418925"/>
                  </a:lnTo>
                  <a:lnTo>
                    <a:pt x="1018907" y="434663"/>
                  </a:lnTo>
                  <a:lnTo>
                    <a:pt x="990346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0" name="object 130"/>
          <p:cNvSpPr txBox="1"/>
          <p:nvPr/>
        </p:nvSpPr>
        <p:spPr>
          <a:xfrm>
            <a:off x="886500" y="2425701"/>
            <a:ext cx="54038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209" marR="5080" indent="-17145">
              <a:lnSpc>
                <a:spcPct val="100000"/>
              </a:lnSpc>
              <a:spcBef>
                <a:spcPts val="105"/>
              </a:spcBef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Cloud</a:t>
            </a:r>
            <a:r>
              <a:rPr sz="1100" u="sng" spc="-2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5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&amp;</a:t>
            </a:r>
            <a:r>
              <a:rPr sz="1100" spc="-50" dirty="0">
                <a:solidFill>
                  <a:schemeClr val="bg1"/>
                </a:solidFill>
                <a:latin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Storage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31" name="object 131"/>
          <p:cNvGrpSpPr/>
          <p:nvPr/>
        </p:nvGrpSpPr>
        <p:grpSpPr>
          <a:xfrm>
            <a:off x="616372" y="2899664"/>
            <a:ext cx="1078230" cy="453390"/>
            <a:chOff x="4727194" y="2986785"/>
            <a:chExt cx="1078230" cy="453390"/>
          </a:xfrm>
        </p:grpSpPr>
        <p:sp>
          <p:nvSpPr>
            <p:cNvPr id="132" name="object 132"/>
            <p:cNvSpPr/>
            <p:nvPr/>
          </p:nvSpPr>
          <p:spPr>
            <a:xfrm>
              <a:off x="4733544" y="2993135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29"/>
                  </a:lnTo>
                  <a:lnTo>
                    <a:pt x="1065276" y="73405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733544" y="2993135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5"/>
                  </a:lnTo>
                  <a:lnTo>
                    <a:pt x="1065276" y="367029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4" name="object 134"/>
          <p:cNvSpPr txBox="1"/>
          <p:nvPr/>
        </p:nvSpPr>
        <p:spPr>
          <a:xfrm>
            <a:off x="736513" y="3026156"/>
            <a:ext cx="83756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Cloud</a:t>
            </a:r>
            <a:r>
              <a:rPr sz="1100" u="sng" spc="-2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Printer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35" name="object 135"/>
          <p:cNvGrpSpPr/>
          <p:nvPr/>
        </p:nvGrpSpPr>
        <p:grpSpPr>
          <a:xfrm>
            <a:off x="627039" y="3416300"/>
            <a:ext cx="1078230" cy="453390"/>
            <a:chOff x="4737861" y="3503421"/>
            <a:chExt cx="1078230" cy="453390"/>
          </a:xfrm>
        </p:grpSpPr>
        <p:sp>
          <p:nvSpPr>
            <p:cNvPr id="136" name="object 136"/>
            <p:cNvSpPr/>
            <p:nvPr/>
          </p:nvSpPr>
          <p:spPr>
            <a:xfrm>
              <a:off x="4744211" y="3509771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5"/>
                  </a:lnTo>
                  <a:lnTo>
                    <a:pt x="991870" y="440435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29"/>
                  </a:lnTo>
                  <a:lnTo>
                    <a:pt x="1065276" y="73405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744211" y="3509771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5"/>
                  </a:lnTo>
                  <a:lnTo>
                    <a:pt x="1065276" y="367029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5"/>
                  </a:lnTo>
                  <a:lnTo>
                    <a:pt x="73405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8" name="object 138"/>
          <p:cNvSpPr txBox="1"/>
          <p:nvPr/>
        </p:nvSpPr>
        <p:spPr>
          <a:xfrm>
            <a:off x="735879" y="3458719"/>
            <a:ext cx="86106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6680" marR="5080" indent="-94615">
              <a:lnSpc>
                <a:spcPct val="100000"/>
              </a:lnSpc>
              <a:spcBef>
                <a:spcPts val="105"/>
              </a:spcBef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Control</a:t>
            </a:r>
            <a:r>
              <a:rPr sz="1100" u="sng" spc="-3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Panel</a:t>
            </a: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&amp;</a:t>
            </a:r>
            <a:r>
              <a:rPr sz="1100" u="sng" spc="-2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Settings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46" name="object 146"/>
          <p:cNvGrpSpPr/>
          <p:nvPr/>
        </p:nvGrpSpPr>
        <p:grpSpPr>
          <a:xfrm>
            <a:off x="627039" y="3913125"/>
            <a:ext cx="1078230" cy="453390"/>
            <a:chOff x="4737861" y="4000246"/>
            <a:chExt cx="1078230" cy="453390"/>
          </a:xfrm>
        </p:grpSpPr>
        <p:sp>
          <p:nvSpPr>
            <p:cNvPr id="147" name="object 147"/>
            <p:cNvSpPr/>
            <p:nvPr/>
          </p:nvSpPr>
          <p:spPr>
            <a:xfrm>
              <a:off x="4744211" y="4006596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5"/>
                  </a:lnTo>
                  <a:lnTo>
                    <a:pt x="991870" y="440435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29"/>
                  </a:lnTo>
                  <a:lnTo>
                    <a:pt x="1065276" y="73405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744211" y="4006596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5"/>
                  </a:lnTo>
                  <a:lnTo>
                    <a:pt x="1065276" y="367029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5"/>
                  </a:lnTo>
                  <a:lnTo>
                    <a:pt x="73405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9" name="object 149"/>
          <p:cNvSpPr txBox="1"/>
          <p:nvPr/>
        </p:nvSpPr>
        <p:spPr>
          <a:xfrm>
            <a:off x="929426" y="4039617"/>
            <a:ext cx="47307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Display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50" name="object 150"/>
          <p:cNvGrpSpPr/>
          <p:nvPr/>
        </p:nvGrpSpPr>
        <p:grpSpPr>
          <a:xfrm>
            <a:off x="623992" y="4428237"/>
            <a:ext cx="1078230" cy="454659"/>
            <a:chOff x="4734814" y="4515358"/>
            <a:chExt cx="1078230" cy="454659"/>
          </a:xfrm>
        </p:grpSpPr>
        <p:sp>
          <p:nvSpPr>
            <p:cNvPr id="151" name="object 151"/>
            <p:cNvSpPr/>
            <p:nvPr/>
          </p:nvSpPr>
          <p:spPr>
            <a:xfrm>
              <a:off x="4741164" y="4521708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90" y="21590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6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741164" y="4521708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90" y="21590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6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3" name="object 153"/>
          <p:cNvSpPr txBox="1"/>
          <p:nvPr/>
        </p:nvSpPr>
        <p:spPr>
          <a:xfrm>
            <a:off x="913298" y="4555744"/>
            <a:ext cx="50165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Genera</a:t>
            </a:r>
            <a:r>
              <a:rPr sz="1100" spc="-10" dirty="0">
                <a:solidFill>
                  <a:srgbClr val="0000FF"/>
                </a:solidFill>
                <a:latin typeface="Segoe UI"/>
                <a:cs typeface="Segoe U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154" name="object 154"/>
          <p:cNvGrpSpPr/>
          <p:nvPr/>
        </p:nvGrpSpPr>
        <p:grpSpPr>
          <a:xfrm>
            <a:off x="623992" y="4934205"/>
            <a:ext cx="1078230" cy="453390"/>
            <a:chOff x="4734814" y="5021326"/>
            <a:chExt cx="1078230" cy="453390"/>
          </a:xfrm>
        </p:grpSpPr>
        <p:sp>
          <p:nvSpPr>
            <p:cNvPr id="155" name="object 155"/>
            <p:cNvSpPr/>
            <p:nvPr/>
          </p:nvSpPr>
          <p:spPr>
            <a:xfrm>
              <a:off x="4741164" y="5027676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70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741164" y="5027676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7" name="object 157"/>
          <p:cNvGrpSpPr/>
          <p:nvPr/>
        </p:nvGrpSpPr>
        <p:grpSpPr>
          <a:xfrm>
            <a:off x="605704" y="5440173"/>
            <a:ext cx="1076960" cy="453390"/>
            <a:chOff x="4716526" y="5527294"/>
            <a:chExt cx="1076960" cy="453390"/>
          </a:xfrm>
        </p:grpSpPr>
        <p:sp>
          <p:nvSpPr>
            <p:cNvPr id="158" name="object 158"/>
            <p:cNvSpPr/>
            <p:nvPr/>
          </p:nvSpPr>
          <p:spPr>
            <a:xfrm>
              <a:off x="4722876" y="5533644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6" y="440435"/>
                  </a:lnTo>
                  <a:lnTo>
                    <a:pt x="990346" y="440435"/>
                  </a:lnTo>
                  <a:lnTo>
                    <a:pt x="1018907" y="434667"/>
                  </a:lnTo>
                  <a:lnTo>
                    <a:pt x="1042241" y="418934"/>
                  </a:lnTo>
                  <a:lnTo>
                    <a:pt x="1057979" y="395601"/>
                  </a:lnTo>
                  <a:lnTo>
                    <a:pt x="1063752" y="367029"/>
                  </a:lnTo>
                  <a:lnTo>
                    <a:pt x="1063752" y="73405"/>
                  </a:lnTo>
                  <a:lnTo>
                    <a:pt x="1057979" y="44844"/>
                  </a:lnTo>
                  <a:lnTo>
                    <a:pt x="1042241" y="21510"/>
                  </a:lnTo>
                  <a:lnTo>
                    <a:pt x="1018907" y="5772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722876" y="5533644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72"/>
                  </a:lnTo>
                  <a:lnTo>
                    <a:pt x="1042241" y="21510"/>
                  </a:lnTo>
                  <a:lnTo>
                    <a:pt x="1057979" y="44844"/>
                  </a:lnTo>
                  <a:lnTo>
                    <a:pt x="1063752" y="73405"/>
                  </a:lnTo>
                  <a:lnTo>
                    <a:pt x="1063752" y="367029"/>
                  </a:lnTo>
                  <a:lnTo>
                    <a:pt x="1057979" y="395601"/>
                  </a:lnTo>
                  <a:lnTo>
                    <a:pt x="1042241" y="418934"/>
                  </a:lnTo>
                  <a:lnTo>
                    <a:pt x="1018907" y="434667"/>
                  </a:lnTo>
                  <a:lnTo>
                    <a:pt x="990346" y="440435"/>
                  </a:lnTo>
                  <a:lnTo>
                    <a:pt x="73406" y="440435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0" name="object 160"/>
          <p:cNvGrpSpPr/>
          <p:nvPr/>
        </p:nvGrpSpPr>
        <p:grpSpPr>
          <a:xfrm>
            <a:off x="926882" y="4426967"/>
            <a:ext cx="1892300" cy="453390"/>
            <a:chOff x="5036058" y="4522978"/>
            <a:chExt cx="1892300" cy="453390"/>
          </a:xfrm>
        </p:grpSpPr>
        <p:sp>
          <p:nvSpPr>
            <p:cNvPr id="161" name="object 161"/>
            <p:cNvSpPr/>
            <p:nvPr/>
          </p:nvSpPr>
          <p:spPr>
            <a:xfrm>
              <a:off x="5036058" y="4806696"/>
              <a:ext cx="475615" cy="7620"/>
            </a:xfrm>
            <a:custGeom>
              <a:avLst/>
              <a:gdLst/>
              <a:ahLst/>
              <a:cxnLst/>
              <a:rect l="l" t="t" r="r" b="b"/>
              <a:pathLst>
                <a:path w="475614" h="7620">
                  <a:moveTo>
                    <a:pt x="475488" y="0"/>
                  </a:moveTo>
                  <a:lnTo>
                    <a:pt x="0" y="0"/>
                  </a:lnTo>
                  <a:lnTo>
                    <a:pt x="0" y="7619"/>
                  </a:lnTo>
                  <a:lnTo>
                    <a:pt x="475488" y="7619"/>
                  </a:lnTo>
                  <a:lnTo>
                    <a:pt x="475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858256" y="4529328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0346" y="440436"/>
                  </a:lnTo>
                  <a:lnTo>
                    <a:pt x="1018907" y="434663"/>
                  </a:lnTo>
                  <a:lnTo>
                    <a:pt x="1042241" y="418925"/>
                  </a:lnTo>
                  <a:lnTo>
                    <a:pt x="1057979" y="395591"/>
                  </a:lnTo>
                  <a:lnTo>
                    <a:pt x="1063752" y="367030"/>
                  </a:lnTo>
                  <a:lnTo>
                    <a:pt x="1063752" y="73406"/>
                  </a:lnTo>
                  <a:lnTo>
                    <a:pt x="1057979" y="44844"/>
                  </a:lnTo>
                  <a:lnTo>
                    <a:pt x="1042241" y="21510"/>
                  </a:lnTo>
                  <a:lnTo>
                    <a:pt x="1018907" y="5772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858256" y="4529328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72"/>
                  </a:lnTo>
                  <a:lnTo>
                    <a:pt x="1042241" y="21510"/>
                  </a:lnTo>
                  <a:lnTo>
                    <a:pt x="1057979" y="44844"/>
                  </a:lnTo>
                  <a:lnTo>
                    <a:pt x="1063752" y="73406"/>
                  </a:lnTo>
                  <a:lnTo>
                    <a:pt x="1063752" y="367030"/>
                  </a:lnTo>
                  <a:lnTo>
                    <a:pt x="1057979" y="395591"/>
                  </a:lnTo>
                  <a:lnTo>
                    <a:pt x="1042241" y="418925"/>
                  </a:lnTo>
                  <a:lnTo>
                    <a:pt x="1018907" y="434663"/>
                  </a:lnTo>
                  <a:lnTo>
                    <a:pt x="990346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4" name="object 164"/>
          <p:cNvSpPr txBox="1"/>
          <p:nvPr/>
        </p:nvSpPr>
        <p:spPr>
          <a:xfrm>
            <a:off x="798362" y="4893438"/>
            <a:ext cx="711200" cy="867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84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Locked</a:t>
            </a: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screen</a:t>
            </a: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experience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00" dirty="0">
              <a:latin typeface="Segoe UI"/>
              <a:cs typeface="Segoe UI"/>
            </a:endParaRPr>
          </a:p>
          <a:p>
            <a:pPr marR="9525" algn="ctr">
              <a:lnSpc>
                <a:spcPct val="100000"/>
              </a:lnSpc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Messaging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65" name="object 165"/>
          <p:cNvGrpSpPr/>
          <p:nvPr/>
        </p:nvGrpSpPr>
        <p:grpSpPr>
          <a:xfrm>
            <a:off x="605704" y="5936996"/>
            <a:ext cx="1076960" cy="453390"/>
            <a:chOff x="4716526" y="6024117"/>
            <a:chExt cx="1076960" cy="453390"/>
          </a:xfrm>
        </p:grpSpPr>
        <p:sp>
          <p:nvSpPr>
            <p:cNvPr id="166" name="object 166"/>
            <p:cNvSpPr/>
            <p:nvPr/>
          </p:nvSpPr>
          <p:spPr>
            <a:xfrm>
              <a:off x="4722876" y="6030467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6" y="440435"/>
                  </a:lnTo>
                  <a:lnTo>
                    <a:pt x="990346" y="440435"/>
                  </a:lnTo>
                  <a:lnTo>
                    <a:pt x="1018907" y="434667"/>
                  </a:lnTo>
                  <a:lnTo>
                    <a:pt x="1042241" y="418934"/>
                  </a:lnTo>
                  <a:lnTo>
                    <a:pt x="1057979" y="395601"/>
                  </a:lnTo>
                  <a:lnTo>
                    <a:pt x="1063752" y="367029"/>
                  </a:lnTo>
                  <a:lnTo>
                    <a:pt x="1063752" y="73405"/>
                  </a:lnTo>
                  <a:lnTo>
                    <a:pt x="1057979" y="44834"/>
                  </a:lnTo>
                  <a:lnTo>
                    <a:pt x="1042241" y="21501"/>
                  </a:lnTo>
                  <a:lnTo>
                    <a:pt x="1018907" y="5768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722876" y="6030467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0" y="73405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68"/>
                  </a:lnTo>
                  <a:lnTo>
                    <a:pt x="1042241" y="21501"/>
                  </a:lnTo>
                  <a:lnTo>
                    <a:pt x="1057979" y="44834"/>
                  </a:lnTo>
                  <a:lnTo>
                    <a:pt x="1063752" y="73405"/>
                  </a:lnTo>
                  <a:lnTo>
                    <a:pt x="1063752" y="367029"/>
                  </a:lnTo>
                  <a:lnTo>
                    <a:pt x="1057979" y="395601"/>
                  </a:lnTo>
                  <a:lnTo>
                    <a:pt x="1042241" y="418934"/>
                  </a:lnTo>
                  <a:lnTo>
                    <a:pt x="1018907" y="434667"/>
                  </a:lnTo>
                  <a:lnTo>
                    <a:pt x="990346" y="440435"/>
                  </a:lnTo>
                  <a:lnTo>
                    <a:pt x="73406" y="440435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980559" y="6230810"/>
              <a:ext cx="547370" cy="7620"/>
            </a:xfrm>
            <a:custGeom>
              <a:avLst/>
              <a:gdLst/>
              <a:ahLst/>
              <a:cxnLst/>
              <a:rect l="l" t="t" r="r" b="b"/>
              <a:pathLst>
                <a:path w="547370" h="7620">
                  <a:moveTo>
                    <a:pt x="547115" y="0"/>
                  </a:moveTo>
                  <a:lnTo>
                    <a:pt x="0" y="0"/>
                  </a:lnTo>
                  <a:lnTo>
                    <a:pt x="0" y="7619"/>
                  </a:lnTo>
                  <a:lnTo>
                    <a:pt x="547115" y="7619"/>
                  </a:lnTo>
                  <a:lnTo>
                    <a:pt x="5471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9" name="object 169"/>
          <p:cNvSpPr txBox="1"/>
          <p:nvPr/>
        </p:nvSpPr>
        <p:spPr>
          <a:xfrm>
            <a:off x="747817" y="5980024"/>
            <a:ext cx="79375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922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chemeClr val="bg1"/>
                </a:solidFill>
                <a:latin typeface="Segoe UI"/>
                <a:cs typeface="Segoe UI"/>
              </a:rPr>
              <a:t>MS</a:t>
            </a: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sz="1100" spc="-20" dirty="0">
                <a:solidFill>
                  <a:schemeClr val="bg1"/>
                </a:solidFill>
                <a:latin typeface="Segoe UI"/>
                <a:cs typeface="Segoe UI"/>
              </a:rPr>
              <a:t>Edge </a:t>
            </a: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Legacy</a:t>
            </a:r>
            <a:r>
              <a:rPr sz="1100" u="sng" spc="-2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(v45</a:t>
            </a:r>
            <a:r>
              <a:rPr sz="1100" spc="-10" dirty="0">
                <a:solidFill>
                  <a:srgbClr val="FFFFFF"/>
                </a:solidFill>
                <a:latin typeface="Segoe UI"/>
                <a:cs typeface="Segoe UI"/>
              </a:rPr>
              <a:t>)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170" name="object 170"/>
          <p:cNvGrpSpPr/>
          <p:nvPr/>
        </p:nvGrpSpPr>
        <p:grpSpPr>
          <a:xfrm>
            <a:off x="1724319" y="1331468"/>
            <a:ext cx="1078230" cy="453390"/>
            <a:chOff x="5835141" y="1418589"/>
            <a:chExt cx="1078230" cy="453390"/>
          </a:xfrm>
        </p:grpSpPr>
        <p:sp>
          <p:nvSpPr>
            <p:cNvPr id="171" name="object 171"/>
            <p:cNvSpPr/>
            <p:nvPr/>
          </p:nvSpPr>
          <p:spPr>
            <a:xfrm>
              <a:off x="5841491" y="1424939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841491" y="1424939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3" name="object 173"/>
          <p:cNvSpPr txBox="1"/>
          <p:nvPr/>
        </p:nvSpPr>
        <p:spPr>
          <a:xfrm>
            <a:off x="1987463" y="1374141"/>
            <a:ext cx="55245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5"/>
              </a:spcBef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Network</a:t>
            </a: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Proxy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74" name="object 174"/>
          <p:cNvGrpSpPr/>
          <p:nvPr/>
        </p:nvGrpSpPr>
        <p:grpSpPr>
          <a:xfrm>
            <a:off x="1742607" y="1883156"/>
            <a:ext cx="1078230" cy="453390"/>
            <a:chOff x="5853429" y="1970277"/>
            <a:chExt cx="1078230" cy="453390"/>
          </a:xfrm>
        </p:grpSpPr>
        <p:sp>
          <p:nvSpPr>
            <p:cNvPr id="175" name="object 175"/>
            <p:cNvSpPr/>
            <p:nvPr/>
          </p:nvSpPr>
          <p:spPr>
            <a:xfrm>
              <a:off x="5859779" y="1976627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70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859779" y="1976627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7" name="object 177"/>
          <p:cNvSpPr txBox="1"/>
          <p:nvPr/>
        </p:nvSpPr>
        <p:spPr>
          <a:xfrm>
            <a:off x="1977304" y="2009649"/>
            <a:ext cx="60960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Password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sp>
        <p:nvSpPr>
          <p:cNvPr id="178" name="object 178"/>
          <p:cNvSpPr/>
          <p:nvPr/>
        </p:nvSpPr>
        <p:spPr>
          <a:xfrm>
            <a:off x="1989242" y="2174240"/>
            <a:ext cx="584200" cy="7620"/>
          </a:xfrm>
          <a:custGeom>
            <a:avLst/>
            <a:gdLst/>
            <a:ahLst/>
            <a:cxnLst/>
            <a:rect l="l" t="t" r="r" b="b"/>
            <a:pathLst>
              <a:path w="584200" h="7619">
                <a:moveTo>
                  <a:pt x="583691" y="0"/>
                </a:moveTo>
                <a:lnTo>
                  <a:pt x="0" y="0"/>
                </a:lnTo>
                <a:lnTo>
                  <a:pt x="0" y="7620"/>
                </a:lnTo>
                <a:lnTo>
                  <a:pt x="583691" y="7620"/>
                </a:lnTo>
                <a:lnTo>
                  <a:pt x="5836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9" name="object 179"/>
          <p:cNvGrpSpPr/>
          <p:nvPr/>
        </p:nvGrpSpPr>
        <p:grpSpPr>
          <a:xfrm>
            <a:off x="1748704" y="2383029"/>
            <a:ext cx="1078230" cy="453390"/>
            <a:chOff x="5859526" y="2470150"/>
            <a:chExt cx="1078230" cy="453390"/>
          </a:xfrm>
        </p:grpSpPr>
        <p:sp>
          <p:nvSpPr>
            <p:cNvPr id="180" name="object 180"/>
            <p:cNvSpPr/>
            <p:nvPr/>
          </p:nvSpPr>
          <p:spPr>
            <a:xfrm>
              <a:off x="5865876" y="2476500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70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29"/>
                  </a:lnTo>
                  <a:lnTo>
                    <a:pt x="1065276" y="73405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865876" y="2476500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5"/>
                  </a:lnTo>
                  <a:lnTo>
                    <a:pt x="1065276" y="367029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2" name="object 182"/>
          <p:cNvSpPr txBox="1"/>
          <p:nvPr/>
        </p:nvSpPr>
        <p:spPr>
          <a:xfrm>
            <a:off x="1970064" y="2341880"/>
            <a:ext cx="63754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Per</a:t>
            </a:r>
            <a:r>
              <a:rPr sz="1100" u="sng" spc="-2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 </a:t>
            </a:r>
            <a:r>
              <a:rPr sz="1100" u="sng" spc="-2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App</a:t>
            </a:r>
            <a:r>
              <a:rPr sz="1100" spc="-25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privacy</a:t>
            </a: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excepions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83" name="object 183"/>
          <p:cNvGrpSpPr/>
          <p:nvPr/>
        </p:nvGrpSpPr>
        <p:grpSpPr>
          <a:xfrm>
            <a:off x="1748704" y="2896617"/>
            <a:ext cx="1078230" cy="453390"/>
            <a:chOff x="5859526" y="2983738"/>
            <a:chExt cx="1078230" cy="453390"/>
          </a:xfrm>
        </p:grpSpPr>
        <p:sp>
          <p:nvSpPr>
            <p:cNvPr id="184" name="object 184"/>
            <p:cNvSpPr/>
            <p:nvPr/>
          </p:nvSpPr>
          <p:spPr>
            <a:xfrm>
              <a:off x="5865876" y="2990088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70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29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865876" y="2990088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29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6" name="object 186"/>
          <p:cNvSpPr txBox="1"/>
          <p:nvPr/>
        </p:nvSpPr>
        <p:spPr>
          <a:xfrm>
            <a:off x="1895007" y="3040254"/>
            <a:ext cx="78867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Personalization</a:t>
            </a:r>
            <a:endParaRPr sz="9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87" name="object 187"/>
          <p:cNvGrpSpPr/>
          <p:nvPr/>
        </p:nvGrpSpPr>
        <p:grpSpPr>
          <a:xfrm>
            <a:off x="1733463" y="3422396"/>
            <a:ext cx="1078230" cy="453390"/>
            <a:chOff x="5844285" y="3509517"/>
            <a:chExt cx="1078230" cy="453390"/>
          </a:xfrm>
        </p:grpSpPr>
        <p:sp>
          <p:nvSpPr>
            <p:cNvPr id="188" name="object 188"/>
            <p:cNvSpPr/>
            <p:nvPr/>
          </p:nvSpPr>
          <p:spPr>
            <a:xfrm>
              <a:off x="5850635" y="3515867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5" y="367030"/>
                  </a:lnTo>
                  <a:lnTo>
                    <a:pt x="1065275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850635" y="3515867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5" y="73406"/>
                  </a:lnTo>
                  <a:lnTo>
                    <a:pt x="1065275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0" name="object 190"/>
          <p:cNvSpPr txBox="1"/>
          <p:nvPr/>
        </p:nvSpPr>
        <p:spPr>
          <a:xfrm>
            <a:off x="2054774" y="3548888"/>
            <a:ext cx="43560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Printer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91" name="object 191"/>
          <p:cNvGrpSpPr/>
          <p:nvPr/>
        </p:nvGrpSpPr>
        <p:grpSpPr>
          <a:xfrm>
            <a:off x="1741083" y="3713100"/>
            <a:ext cx="1076960" cy="662305"/>
            <a:chOff x="5851905" y="3800221"/>
            <a:chExt cx="1076960" cy="662305"/>
          </a:xfrm>
        </p:grpSpPr>
        <p:sp>
          <p:nvSpPr>
            <p:cNvPr id="192" name="object 192"/>
            <p:cNvSpPr/>
            <p:nvPr/>
          </p:nvSpPr>
          <p:spPr>
            <a:xfrm>
              <a:off x="6177533" y="3800221"/>
              <a:ext cx="410209" cy="7620"/>
            </a:xfrm>
            <a:custGeom>
              <a:avLst/>
              <a:gdLst/>
              <a:ahLst/>
              <a:cxnLst/>
              <a:rect l="l" t="t" r="r" b="b"/>
              <a:pathLst>
                <a:path w="410209" h="7620">
                  <a:moveTo>
                    <a:pt x="409956" y="0"/>
                  </a:moveTo>
                  <a:lnTo>
                    <a:pt x="0" y="0"/>
                  </a:lnTo>
                  <a:lnTo>
                    <a:pt x="0" y="7619"/>
                  </a:lnTo>
                  <a:lnTo>
                    <a:pt x="409956" y="7619"/>
                  </a:lnTo>
                  <a:lnTo>
                    <a:pt x="4099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858255" y="4015740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0346" y="440436"/>
                  </a:lnTo>
                  <a:lnTo>
                    <a:pt x="1018907" y="434663"/>
                  </a:lnTo>
                  <a:lnTo>
                    <a:pt x="1042241" y="418925"/>
                  </a:lnTo>
                  <a:lnTo>
                    <a:pt x="1057979" y="395591"/>
                  </a:lnTo>
                  <a:lnTo>
                    <a:pt x="1063752" y="367030"/>
                  </a:lnTo>
                  <a:lnTo>
                    <a:pt x="1063752" y="73406"/>
                  </a:lnTo>
                  <a:lnTo>
                    <a:pt x="1057979" y="44844"/>
                  </a:lnTo>
                  <a:lnTo>
                    <a:pt x="1042241" y="21510"/>
                  </a:lnTo>
                  <a:lnTo>
                    <a:pt x="1018907" y="5772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858255" y="4015740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72"/>
                  </a:lnTo>
                  <a:lnTo>
                    <a:pt x="1042241" y="21510"/>
                  </a:lnTo>
                  <a:lnTo>
                    <a:pt x="1057979" y="44844"/>
                  </a:lnTo>
                  <a:lnTo>
                    <a:pt x="1063752" y="73406"/>
                  </a:lnTo>
                  <a:lnTo>
                    <a:pt x="1063752" y="367030"/>
                  </a:lnTo>
                  <a:lnTo>
                    <a:pt x="1057979" y="395591"/>
                  </a:lnTo>
                  <a:lnTo>
                    <a:pt x="1042241" y="418925"/>
                  </a:lnTo>
                  <a:lnTo>
                    <a:pt x="1018907" y="434663"/>
                  </a:lnTo>
                  <a:lnTo>
                    <a:pt x="990346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5" name="object 195"/>
          <p:cNvSpPr txBox="1"/>
          <p:nvPr/>
        </p:nvSpPr>
        <p:spPr>
          <a:xfrm>
            <a:off x="2050837" y="4048761"/>
            <a:ext cx="45783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Privacy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1954824" y="4562044"/>
            <a:ext cx="6496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Projection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97" name="object 197"/>
          <p:cNvGrpSpPr/>
          <p:nvPr/>
        </p:nvGrpSpPr>
        <p:grpSpPr>
          <a:xfrm>
            <a:off x="1748704" y="4947920"/>
            <a:ext cx="1078230" cy="453390"/>
            <a:chOff x="5859526" y="5035041"/>
            <a:chExt cx="1078230" cy="453390"/>
          </a:xfrm>
        </p:grpSpPr>
        <p:sp>
          <p:nvSpPr>
            <p:cNvPr id="198" name="object 198"/>
            <p:cNvSpPr/>
            <p:nvPr/>
          </p:nvSpPr>
          <p:spPr>
            <a:xfrm>
              <a:off x="5865876" y="5041391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5"/>
                  </a:lnTo>
                  <a:lnTo>
                    <a:pt x="991870" y="440435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29"/>
                  </a:lnTo>
                  <a:lnTo>
                    <a:pt x="1065276" y="73405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865876" y="5041391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5"/>
                  </a:lnTo>
                  <a:lnTo>
                    <a:pt x="1065276" y="367029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5"/>
                  </a:lnTo>
                  <a:lnTo>
                    <a:pt x="73406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0" name="object 200"/>
          <p:cNvSpPr txBox="1"/>
          <p:nvPr/>
        </p:nvSpPr>
        <p:spPr>
          <a:xfrm>
            <a:off x="1893483" y="4990593"/>
            <a:ext cx="79121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5080" indent="-76835">
              <a:lnSpc>
                <a:spcPct val="100000"/>
              </a:lnSpc>
              <a:spcBef>
                <a:spcPts val="100"/>
              </a:spcBef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Reporting</a:t>
            </a:r>
            <a:r>
              <a:rPr sz="1100" u="sng" spc="-1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 </a:t>
            </a:r>
            <a:r>
              <a:rPr sz="1100" u="sng" spc="-5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&amp;</a:t>
            </a:r>
            <a:r>
              <a:rPr sz="1100" spc="-50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Telemetry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201" name="object 201"/>
          <p:cNvGrpSpPr/>
          <p:nvPr/>
        </p:nvGrpSpPr>
        <p:grpSpPr>
          <a:xfrm>
            <a:off x="1722795" y="5459984"/>
            <a:ext cx="1078230" cy="453390"/>
            <a:chOff x="5833617" y="5547105"/>
            <a:chExt cx="1078230" cy="453390"/>
          </a:xfrm>
        </p:grpSpPr>
        <p:sp>
          <p:nvSpPr>
            <p:cNvPr id="202" name="object 202"/>
            <p:cNvSpPr/>
            <p:nvPr/>
          </p:nvSpPr>
          <p:spPr>
            <a:xfrm>
              <a:off x="5839967" y="5553455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6" y="440436"/>
                  </a:lnTo>
                  <a:lnTo>
                    <a:pt x="991870" y="440436"/>
                  </a:lnTo>
                  <a:lnTo>
                    <a:pt x="1020431" y="434667"/>
                  </a:lnTo>
                  <a:lnTo>
                    <a:pt x="1043765" y="418934"/>
                  </a:lnTo>
                  <a:lnTo>
                    <a:pt x="1059503" y="39560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5839967" y="5553455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601"/>
                  </a:lnTo>
                  <a:lnTo>
                    <a:pt x="1043765" y="418934"/>
                  </a:lnTo>
                  <a:lnTo>
                    <a:pt x="1020431" y="434667"/>
                  </a:lnTo>
                  <a:lnTo>
                    <a:pt x="991870" y="440436"/>
                  </a:lnTo>
                  <a:lnTo>
                    <a:pt x="73406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4" name="object 204"/>
          <p:cNvSpPr txBox="1"/>
          <p:nvPr/>
        </p:nvSpPr>
        <p:spPr>
          <a:xfrm>
            <a:off x="2043851" y="5587137"/>
            <a:ext cx="43688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Search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205" name="object 205"/>
          <p:cNvGrpSpPr/>
          <p:nvPr/>
        </p:nvGrpSpPr>
        <p:grpSpPr>
          <a:xfrm>
            <a:off x="1715175" y="5927852"/>
            <a:ext cx="1078230" cy="453390"/>
            <a:chOff x="5825997" y="6014973"/>
            <a:chExt cx="1078230" cy="453390"/>
          </a:xfrm>
        </p:grpSpPr>
        <p:sp>
          <p:nvSpPr>
            <p:cNvPr id="206" name="object 206"/>
            <p:cNvSpPr/>
            <p:nvPr/>
          </p:nvSpPr>
          <p:spPr>
            <a:xfrm>
              <a:off x="5832347" y="6021323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5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5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5"/>
                  </a:lnTo>
                  <a:lnTo>
                    <a:pt x="991870" y="440435"/>
                  </a:lnTo>
                  <a:lnTo>
                    <a:pt x="1020431" y="434667"/>
                  </a:lnTo>
                  <a:lnTo>
                    <a:pt x="1043765" y="418934"/>
                  </a:lnTo>
                  <a:lnTo>
                    <a:pt x="1059503" y="395601"/>
                  </a:lnTo>
                  <a:lnTo>
                    <a:pt x="1065276" y="367030"/>
                  </a:lnTo>
                  <a:lnTo>
                    <a:pt x="1065276" y="73405"/>
                  </a:lnTo>
                  <a:lnTo>
                    <a:pt x="1059503" y="44834"/>
                  </a:lnTo>
                  <a:lnTo>
                    <a:pt x="1043765" y="21501"/>
                  </a:lnTo>
                  <a:lnTo>
                    <a:pt x="1020431" y="5768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832347" y="6021323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5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5" y="0"/>
                  </a:lnTo>
                  <a:lnTo>
                    <a:pt x="991870" y="0"/>
                  </a:lnTo>
                  <a:lnTo>
                    <a:pt x="1020431" y="5768"/>
                  </a:lnTo>
                  <a:lnTo>
                    <a:pt x="1043765" y="21501"/>
                  </a:lnTo>
                  <a:lnTo>
                    <a:pt x="1059503" y="44834"/>
                  </a:lnTo>
                  <a:lnTo>
                    <a:pt x="1065276" y="73405"/>
                  </a:lnTo>
                  <a:lnTo>
                    <a:pt x="1065276" y="367030"/>
                  </a:lnTo>
                  <a:lnTo>
                    <a:pt x="1059503" y="395601"/>
                  </a:lnTo>
                  <a:lnTo>
                    <a:pt x="1043765" y="418934"/>
                  </a:lnTo>
                  <a:lnTo>
                    <a:pt x="1020431" y="434667"/>
                  </a:lnTo>
                  <a:lnTo>
                    <a:pt x="991870" y="440435"/>
                  </a:lnTo>
                  <a:lnTo>
                    <a:pt x="73405" y="440435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8" name="object 208"/>
          <p:cNvSpPr txBox="1"/>
          <p:nvPr/>
        </p:nvSpPr>
        <p:spPr>
          <a:xfrm>
            <a:off x="2097192" y="6054700"/>
            <a:ext cx="3149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209" name="object 209"/>
          <p:cNvGrpSpPr/>
          <p:nvPr/>
        </p:nvGrpSpPr>
        <p:grpSpPr>
          <a:xfrm>
            <a:off x="2855128" y="1328420"/>
            <a:ext cx="1078230" cy="454659"/>
            <a:chOff x="6965950" y="1415541"/>
            <a:chExt cx="1078230" cy="454659"/>
          </a:xfrm>
        </p:grpSpPr>
        <p:sp>
          <p:nvSpPr>
            <p:cNvPr id="210" name="object 210"/>
            <p:cNvSpPr/>
            <p:nvPr/>
          </p:nvSpPr>
          <p:spPr>
            <a:xfrm>
              <a:off x="6972300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6" y="0"/>
                  </a:moveTo>
                  <a:lnTo>
                    <a:pt x="73659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90" y="420370"/>
                  </a:lnTo>
                  <a:lnTo>
                    <a:pt x="45005" y="436165"/>
                  </a:lnTo>
                  <a:lnTo>
                    <a:pt x="73659" y="441960"/>
                  </a:lnTo>
                  <a:lnTo>
                    <a:pt x="991616" y="441960"/>
                  </a:lnTo>
                  <a:lnTo>
                    <a:pt x="1020270" y="436165"/>
                  </a:lnTo>
                  <a:lnTo>
                    <a:pt x="1043686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5" y="21590"/>
                  </a:lnTo>
                  <a:lnTo>
                    <a:pt x="1020270" y="5794"/>
                  </a:lnTo>
                  <a:lnTo>
                    <a:pt x="99161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6972300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59" y="0"/>
                  </a:lnTo>
                  <a:lnTo>
                    <a:pt x="991616" y="0"/>
                  </a:lnTo>
                  <a:lnTo>
                    <a:pt x="1020270" y="5794"/>
                  </a:lnTo>
                  <a:lnTo>
                    <a:pt x="1043685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6" y="420370"/>
                  </a:lnTo>
                  <a:lnTo>
                    <a:pt x="1020270" y="436165"/>
                  </a:lnTo>
                  <a:lnTo>
                    <a:pt x="991616" y="441960"/>
                  </a:lnTo>
                  <a:lnTo>
                    <a:pt x="73659" y="441960"/>
                  </a:lnTo>
                  <a:lnTo>
                    <a:pt x="45005" y="436165"/>
                  </a:lnTo>
                  <a:lnTo>
                    <a:pt x="21590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2" name="object 212"/>
          <p:cNvSpPr txBox="1"/>
          <p:nvPr/>
        </p:nvSpPr>
        <p:spPr>
          <a:xfrm>
            <a:off x="2976794" y="1371092"/>
            <a:ext cx="836294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MS</a:t>
            </a:r>
            <a:r>
              <a:rPr sz="1100" u="sng" spc="-1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Defender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  <a:p>
            <a:pPr marL="36830">
              <a:lnSpc>
                <a:spcPct val="100000"/>
              </a:lnSpc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Smartscreen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213" name="object 213"/>
          <p:cNvGrpSpPr/>
          <p:nvPr/>
        </p:nvGrpSpPr>
        <p:grpSpPr>
          <a:xfrm>
            <a:off x="2876463" y="1872489"/>
            <a:ext cx="1076960" cy="453390"/>
            <a:chOff x="6987285" y="1959610"/>
            <a:chExt cx="1076960" cy="453390"/>
          </a:xfrm>
        </p:grpSpPr>
        <p:sp>
          <p:nvSpPr>
            <p:cNvPr id="214" name="object 214"/>
            <p:cNvSpPr/>
            <p:nvPr/>
          </p:nvSpPr>
          <p:spPr>
            <a:xfrm>
              <a:off x="6993635" y="1965960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0346" y="440436"/>
                  </a:lnTo>
                  <a:lnTo>
                    <a:pt x="1018907" y="434663"/>
                  </a:lnTo>
                  <a:lnTo>
                    <a:pt x="1042241" y="418925"/>
                  </a:lnTo>
                  <a:lnTo>
                    <a:pt x="1057979" y="395591"/>
                  </a:lnTo>
                  <a:lnTo>
                    <a:pt x="1063752" y="367029"/>
                  </a:lnTo>
                  <a:lnTo>
                    <a:pt x="1063752" y="73405"/>
                  </a:lnTo>
                  <a:lnTo>
                    <a:pt x="1057979" y="44844"/>
                  </a:lnTo>
                  <a:lnTo>
                    <a:pt x="1042241" y="21510"/>
                  </a:lnTo>
                  <a:lnTo>
                    <a:pt x="1018907" y="5772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6993635" y="1965960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72"/>
                  </a:lnTo>
                  <a:lnTo>
                    <a:pt x="1042241" y="21510"/>
                  </a:lnTo>
                  <a:lnTo>
                    <a:pt x="1057979" y="44844"/>
                  </a:lnTo>
                  <a:lnTo>
                    <a:pt x="1063752" y="73405"/>
                  </a:lnTo>
                  <a:lnTo>
                    <a:pt x="1063752" y="367029"/>
                  </a:lnTo>
                  <a:lnTo>
                    <a:pt x="1057979" y="395591"/>
                  </a:lnTo>
                  <a:lnTo>
                    <a:pt x="1042241" y="418925"/>
                  </a:lnTo>
                  <a:lnTo>
                    <a:pt x="1018907" y="434663"/>
                  </a:lnTo>
                  <a:lnTo>
                    <a:pt x="990346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6" name="object 216"/>
          <p:cNvGrpSpPr/>
          <p:nvPr/>
        </p:nvGrpSpPr>
        <p:grpSpPr>
          <a:xfrm>
            <a:off x="2876463" y="2387601"/>
            <a:ext cx="1076960" cy="453390"/>
            <a:chOff x="6987285" y="2474722"/>
            <a:chExt cx="1076960" cy="453390"/>
          </a:xfrm>
        </p:grpSpPr>
        <p:sp>
          <p:nvSpPr>
            <p:cNvPr id="217" name="object 217"/>
            <p:cNvSpPr/>
            <p:nvPr/>
          </p:nvSpPr>
          <p:spPr>
            <a:xfrm>
              <a:off x="6993635" y="2481072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0346" y="440436"/>
                  </a:lnTo>
                  <a:lnTo>
                    <a:pt x="1018907" y="434663"/>
                  </a:lnTo>
                  <a:lnTo>
                    <a:pt x="1042241" y="418925"/>
                  </a:lnTo>
                  <a:lnTo>
                    <a:pt x="1057979" y="395591"/>
                  </a:lnTo>
                  <a:lnTo>
                    <a:pt x="1063752" y="367029"/>
                  </a:lnTo>
                  <a:lnTo>
                    <a:pt x="1063752" y="73405"/>
                  </a:lnTo>
                  <a:lnTo>
                    <a:pt x="1057979" y="44844"/>
                  </a:lnTo>
                  <a:lnTo>
                    <a:pt x="1042241" y="21510"/>
                  </a:lnTo>
                  <a:lnTo>
                    <a:pt x="1018907" y="5772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6993635" y="2481072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72"/>
                  </a:lnTo>
                  <a:lnTo>
                    <a:pt x="1042241" y="21510"/>
                  </a:lnTo>
                  <a:lnTo>
                    <a:pt x="1057979" y="44844"/>
                  </a:lnTo>
                  <a:lnTo>
                    <a:pt x="1063752" y="73405"/>
                  </a:lnTo>
                  <a:lnTo>
                    <a:pt x="1063752" y="367029"/>
                  </a:lnTo>
                  <a:lnTo>
                    <a:pt x="1057979" y="395591"/>
                  </a:lnTo>
                  <a:lnTo>
                    <a:pt x="1042241" y="418925"/>
                  </a:lnTo>
                  <a:lnTo>
                    <a:pt x="1018907" y="434663"/>
                  </a:lnTo>
                  <a:lnTo>
                    <a:pt x="990346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9" name="object 219"/>
          <p:cNvSpPr txBox="1"/>
          <p:nvPr/>
        </p:nvSpPr>
        <p:spPr>
          <a:xfrm>
            <a:off x="2997495" y="1914906"/>
            <a:ext cx="836294" cy="876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5890" marR="129539" indent="1270" algn="ctr">
              <a:lnSpc>
                <a:spcPct val="100000"/>
              </a:lnSpc>
              <a:spcBef>
                <a:spcPts val="105"/>
              </a:spcBef>
            </a:pPr>
            <a:r>
              <a:rPr sz="1100" u="sng" spc="-2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Win</a:t>
            </a:r>
            <a:r>
              <a:rPr sz="1100" spc="-25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Spotlight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 dirty="0">
              <a:latin typeface="Segoe UI"/>
              <a:cs typeface="Segoe UI"/>
            </a:endParaRPr>
          </a:p>
          <a:p>
            <a:pPr marL="12700" marR="5080" algn="ctr">
              <a:lnSpc>
                <a:spcPct val="100000"/>
              </a:lnSpc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MS</a:t>
            </a:r>
            <a:r>
              <a:rPr sz="1100" u="sng" spc="-1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Defender</a:t>
            </a: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Antivirus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220" name="object 220"/>
          <p:cNvGrpSpPr/>
          <p:nvPr/>
        </p:nvGrpSpPr>
        <p:grpSpPr>
          <a:xfrm>
            <a:off x="2865796" y="2907284"/>
            <a:ext cx="1076960" cy="453390"/>
            <a:chOff x="6976618" y="2994405"/>
            <a:chExt cx="1076960" cy="453390"/>
          </a:xfrm>
        </p:grpSpPr>
        <p:sp>
          <p:nvSpPr>
            <p:cNvPr id="221" name="object 221"/>
            <p:cNvSpPr/>
            <p:nvPr/>
          </p:nvSpPr>
          <p:spPr>
            <a:xfrm>
              <a:off x="6982968" y="3000755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990346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90346" y="440436"/>
                  </a:lnTo>
                  <a:lnTo>
                    <a:pt x="1018907" y="434663"/>
                  </a:lnTo>
                  <a:lnTo>
                    <a:pt x="1042241" y="418925"/>
                  </a:lnTo>
                  <a:lnTo>
                    <a:pt x="1057979" y="395591"/>
                  </a:lnTo>
                  <a:lnTo>
                    <a:pt x="1063752" y="367030"/>
                  </a:lnTo>
                  <a:lnTo>
                    <a:pt x="1063752" y="73406"/>
                  </a:lnTo>
                  <a:lnTo>
                    <a:pt x="1057979" y="44844"/>
                  </a:lnTo>
                  <a:lnTo>
                    <a:pt x="1042241" y="21510"/>
                  </a:lnTo>
                  <a:lnTo>
                    <a:pt x="1018907" y="5772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6982968" y="3000755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90346" y="0"/>
                  </a:lnTo>
                  <a:lnTo>
                    <a:pt x="1018907" y="5772"/>
                  </a:lnTo>
                  <a:lnTo>
                    <a:pt x="1042241" y="21510"/>
                  </a:lnTo>
                  <a:lnTo>
                    <a:pt x="1057979" y="44844"/>
                  </a:lnTo>
                  <a:lnTo>
                    <a:pt x="1063752" y="73406"/>
                  </a:lnTo>
                  <a:lnTo>
                    <a:pt x="1063752" y="367030"/>
                  </a:lnTo>
                  <a:lnTo>
                    <a:pt x="1057979" y="395591"/>
                  </a:lnTo>
                  <a:lnTo>
                    <a:pt x="1042241" y="418925"/>
                  </a:lnTo>
                  <a:lnTo>
                    <a:pt x="1018907" y="434663"/>
                  </a:lnTo>
                  <a:lnTo>
                    <a:pt x="990346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3" name="object 223"/>
          <p:cNvSpPr txBox="1"/>
          <p:nvPr/>
        </p:nvSpPr>
        <p:spPr>
          <a:xfrm>
            <a:off x="3151419" y="2949449"/>
            <a:ext cx="50736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105"/>
              </a:spcBef>
            </a:pPr>
            <a:r>
              <a:rPr sz="1100" u="sng" spc="-2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Power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settings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sp>
        <p:nvSpPr>
          <p:cNvPr id="224" name="object 224"/>
          <p:cNvSpPr/>
          <p:nvPr/>
        </p:nvSpPr>
        <p:spPr>
          <a:xfrm>
            <a:off x="5485260" y="1307017"/>
            <a:ext cx="0" cy="4977130"/>
          </a:xfrm>
          <a:custGeom>
            <a:avLst/>
            <a:gdLst/>
            <a:ahLst/>
            <a:cxnLst/>
            <a:rect l="l" t="t" r="r" b="b"/>
            <a:pathLst>
              <a:path h="4977130">
                <a:moveTo>
                  <a:pt x="0" y="0"/>
                </a:moveTo>
                <a:lnTo>
                  <a:pt x="0" y="4977104"/>
                </a:lnTo>
              </a:path>
            </a:pathLst>
          </a:custGeom>
          <a:ln w="63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8610600" y="1313367"/>
            <a:ext cx="0" cy="4977130"/>
          </a:xfrm>
          <a:custGeom>
            <a:avLst/>
            <a:gdLst/>
            <a:ahLst/>
            <a:cxnLst/>
            <a:rect l="l" t="t" r="r" b="b"/>
            <a:pathLst>
              <a:path h="4977130">
                <a:moveTo>
                  <a:pt x="0" y="0"/>
                </a:moveTo>
                <a:lnTo>
                  <a:pt x="0" y="4977104"/>
                </a:lnTo>
              </a:path>
            </a:pathLst>
          </a:custGeom>
          <a:ln w="63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 txBox="1"/>
          <p:nvPr/>
        </p:nvSpPr>
        <p:spPr>
          <a:xfrm>
            <a:off x="578272" y="267106"/>
            <a:ext cx="199517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Segoe UI Light"/>
                <a:cs typeface="Segoe UI Light"/>
              </a:rPr>
              <a:t>Configuration</a:t>
            </a:r>
            <a:r>
              <a:rPr sz="1200" b="1" spc="-10" dirty="0">
                <a:latin typeface="Segoe UI Light"/>
                <a:cs typeface="Segoe UI Light"/>
              </a:rPr>
              <a:t> Profile</a:t>
            </a:r>
            <a:endParaRPr sz="1200" b="1" dirty="0">
              <a:latin typeface="Segoe UI Light"/>
              <a:cs typeface="Segoe UI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0" dirty="0">
                <a:solidFill>
                  <a:srgbClr val="585858"/>
                </a:solidFill>
                <a:latin typeface="Segoe UI Light"/>
                <a:cs typeface="Segoe UI Light"/>
              </a:rPr>
              <a:t>Win</a:t>
            </a:r>
            <a:r>
              <a:rPr sz="1200" b="0" spc="-30" dirty="0">
                <a:solidFill>
                  <a:srgbClr val="585858"/>
                </a:solidFill>
                <a:latin typeface="Segoe UI Light"/>
                <a:cs typeface="Segoe UI Light"/>
              </a:rPr>
              <a:t> </a:t>
            </a:r>
            <a:r>
              <a:rPr sz="1200" b="0" dirty="0">
                <a:solidFill>
                  <a:srgbClr val="585858"/>
                </a:solidFill>
                <a:latin typeface="Segoe UI Light"/>
                <a:cs typeface="Segoe UI Light"/>
              </a:rPr>
              <a:t>10</a:t>
            </a:r>
            <a:r>
              <a:rPr sz="1200" b="0" spc="-5" dirty="0">
                <a:solidFill>
                  <a:srgbClr val="585858"/>
                </a:solidFill>
                <a:latin typeface="Segoe UI Light"/>
                <a:cs typeface="Segoe UI Light"/>
              </a:rPr>
              <a:t> </a:t>
            </a:r>
            <a:r>
              <a:rPr sz="1200" b="0" dirty="0">
                <a:solidFill>
                  <a:srgbClr val="585858"/>
                </a:solidFill>
                <a:latin typeface="Segoe UI Light"/>
                <a:cs typeface="Segoe UI Light"/>
              </a:rPr>
              <a:t>Device</a:t>
            </a:r>
            <a:r>
              <a:rPr sz="1200" b="0" spc="-30" dirty="0">
                <a:solidFill>
                  <a:srgbClr val="585858"/>
                </a:solidFill>
                <a:latin typeface="Segoe UI Light"/>
                <a:cs typeface="Segoe UI Light"/>
              </a:rPr>
              <a:t> </a:t>
            </a:r>
            <a:r>
              <a:rPr sz="1200" b="0" spc="-10" dirty="0">
                <a:solidFill>
                  <a:srgbClr val="585858"/>
                </a:solidFill>
                <a:latin typeface="Segoe UI Light"/>
                <a:cs typeface="Segoe UI Light"/>
              </a:rPr>
              <a:t>Restrictions</a:t>
            </a:r>
            <a:endParaRPr sz="1200" dirty="0">
              <a:latin typeface="Segoe UI Light"/>
              <a:cs typeface="Segoe UI Light"/>
            </a:endParaRPr>
          </a:p>
        </p:txBody>
      </p:sp>
      <p:sp>
        <p:nvSpPr>
          <p:cNvPr id="310" name="object 285">
            <a:extLst>
              <a:ext uri="{FF2B5EF4-FFF2-40B4-BE49-F238E27FC236}">
                <a16:creationId xmlns:a16="http://schemas.microsoft.com/office/drawing/2014/main" id="{25904375-A783-9B1C-6470-CF88278FE120}"/>
              </a:ext>
            </a:extLst>
          </p:cNvPr>
          <p:cNvSpPr txBox="1"/>
          <p:nvPr/>
        </p:nvSpPr>
        <p:spPr>
          <a:xfrm>
            <a:off x="4145378" y="207110"/>
            <a:ext cx="152489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Segoe UI Light"/>
                <a:cs typeface="Segoe UI Light"/>
              </a:rPr>
              <a:t>Configuration</a:t>
            </a:r>
            <a:r>
              <a:rPr sz="1200" b="1" spc="-10" dirty="0">
                <a:latin typeface="Segoe UI Light"/>
                <a:cs typeface="Segoe UI Light"/>
              </a:rPr>
              <a:t> Profile</a:t>
            </a:r>
            <a:endParaRPr sz="1200" b="1" dirty="0">
              <a:latin typeface="Segoe UI Light"/>
              <a:cs typeface="Segoe UI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GB" sz="1200" dirty="0">
                <a:solidFill>
                  <a:srgbClr val="585858"/>
                </a:solidFill>
                <a:latin typeface="Segoe UI Light"/>
                <a:cs typeface="Segoe UI Light"/>
              </a:rPr>
              <a:t>Device Firmware Config Interface</a:t>
            </a:r>
            <a:endParaRPr sz="1200" dirty="0">
              <a:latin typeface="Segoe UI Light"/>
              <a:cs typeface="Segoe UI Light"/>
            </a:endParaRPr>
          </a:p>
        </p:txBody>
      </p:sp>
      <p:sp>
        <p:nvSpPr>
          <p:cNvPr id="311" name="object 224">
            <a:extLst>
              <a:ext uri="{FF2B5EF4-FFF2-40B4-BE49-F238E27FC236}">
                <a16:creationId xmlns:a16="http://schemas.microsoft.com/office/drawing/2014/main" id="{EB9B2798-00AA-4C25-BBF9-2ED13FC8806D}"/>
              </a:ext>
            </a:extLst>
          </p:cNvPr>
          <p:cNvSpPr/>
          <p:nvPr/>
        </p:nvSpPr>
        <p:spPr>
          <a:xfrm>
            <a:off x="4038600" y="1331469"/>
            <a:ext cx="0" cy="4977130"/>
          </a:xfrm>
          <a:custGeom>
            <a:avLst/>
            <a:gdLst/>
            <a:ahLst/>
            <a:cxnLst/>
            <a:rect l="l" t="t" r="r" b="b"/>
            <a:pathLst>
              <a:path h="4977130">
                <a:moveTo>
                  <a:pt x="0" y="0"/>
                </a:moveTo>
                <a:lnTo>
                  <a:pt x="0" y="4977104"/>
                </a:lnTo>
              </a:path>
            </a:pathLst>
          </a:custGeom>
          <a:ln w="63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2" name="object 119">
            <a:extLst>
              <a:ext uri="{FF2B5EF4-FFF2-40B4-BE49-F238E27FC236}">
                <a16:creationId xmlns:a16="http://schemas.microsoft.com/office/drawing/2014/main" id="{A912DAB0-9EC6-16EB-A648-8057B2EE899C}"/>
              </a:ext>
            </a:extLst>
          </p:cNvPr>
          <p:cNvGrpSpPr/>
          <p:nvPr/>
        </p:nvGrpSpPr>
        <p:grpSpPr>
          <a:xfrm>
            <a:off x="4211916" y="1307017"/>
            <a:ext cx="1078230" cy="454659"/>
            <a:chOff x="4721097" y="1415541"/>
            <a:chExt cx="1078230" cy="454659"/>
          </a:xfrm>
        </p:grpSpPr>
        <p:sp>
          <p:nvSpPr>
            <p:cNvPr id="313" name="object 120">
              <a:extLst>
                <a:ext uri="{FF2B5EF4-FFF2-40B4-BE49-F238E27FC236}">
                  <a16:creationId xmlns:a16="http://schemas.microsoft.com/office/drawing/2014/main" id="{BF9A8989-6A22-A119-5E40-3BCEB46096B8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121">
              <a:extLst>
                <a:ext uri="{FF2B5EF4-FFF2-40B4-BE49-F238E27FC236}">
                  <a16:creationId xmlns:a16="http://schemas.microsoft.com/office/drawing/2014/main" id="{1B826116-0E6A-0133-4D6F-271CE8B57520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5" name="object 122">
            <a:extLst>
              <a:ext uri="{FF2B5EF4-FFF2-40B4-BE49-F238E27FC236}">
                <a16:creationId xmlns:a16="http://schemas.microsoft.com/office/drawing/2014/main" id="{940D1F46-7B80-5C6E-782F-9A5E4AC9DB80}"/>
              </a:ext>
            </a:extLst>
          </p:cNvPr>
          <p:cNvSpPr txBox="1"/>
          <p:nvPr/>
        </p:nvSpPr>
        <p:spPr>
          <a:xfrm>
            <a:off x="4351364" y="1391797"/>
            <a:ext cx="87848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UEFI access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316" name="object 119">
            <a:extLst>
              <a:ext uri="{FF2B5EF4-FFF2-40B4-BE49-F238E27FC236}">
                <a16:creationId xmlns:a16="http://schemas.microsoft.com/office/drawing/2014/main" id="{A560E193-96B9-1CF6-F4EF-7B3539ECF415}"/>
              </a:ext>
            </a:extLst>
          </p:cNvPr>
          <p:cNvGrpSpPr/>
          <p:nvPr/>
        </p:nvGrpSpPr>
        <p:grpSpPr>
          <a:xfrm>
            <a:off x="4227452" y="1851182"/>
            <a:ext cx="1078230" cy="454659"/>
            <a:chOff x="4721097" y="1415541"/>
            <a:chExt cx="1078230" cy="454659"/>
          </a:xfrm>
        </p:grpSpPr>
        <p:sp>
          <p:nvSpPr>
            <p:cNvPr id="317" name="object 120">
              <a:extLst>
                <a:ext uri="{FF2B5EF4-FFF2-40B4-BE49-F238E27FC236}">
                  <a16:creationId xmlns:a16="http://schemas.microsoft.com/office/drawing/2014/main" id="{58B45394-95C1-4308-6C93-31250A0A1F45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121">
              <a:extLst>
                <a:ext uri="{FF2B5EF4-FFF2-40B4-BE49-F238E27FC236}">
                  <a16:creationId xmlns:a16="http://schemas.microsoft.com/office/drawing/2014/main" id="{CA3C9780-A400-A5F0-CB4F-B26F22D6A85C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9" name="object 122">
            <a:extLst>
              <a:ext uri="{FF2B5EF4-FFF2-40B4-BE49-F238E27FC236}">
                <a16:creationId xmlns:a16="http://schemas.microsoft.com/office/drawing/2014/main" id="{F8969002-28C4-466D-3D70-B0DCB1C1F9A3}"/>
              </a:ext>
            </a:extLst>
          </p:cNvPr>
          <p:cNvSpPr txBox="1"/>
          <p:nvPr/>
        </p:nvSpPr>
        <p:spPr>
          <a:xfrm>
            <a:off x="4483590" y="1872743"/>
            <a:ext cx="878480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Security settings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320" name="object 119">
            <a:extLst>
              <a:ext uri="{FF2B5EF4-FFF2-40B4-BE49-F238E27FC236}">
                <a16:creationId xmlns:a16="http://schemas.microsoft.com/office/drawing/2014/main" id="{DF16E510-7A1C-4F75-8BF0-91B65F87995C}"/>
              </a:ext>
            </a:extLst>
          </p:cNvPr>
          <p:cNvGrpSpPr/>
          <p:nvPr/>
        </p:nvGrpSpPr>
        <p:grpSpPr>
          <a:xfrm>
            <a:off x="4230325" y="2375410"/>
            <a:ext cx="1078230" cy="454659"/>
            <a:chOff x="4721097" y="1415541"/>
            <a:chExt cx="1078230" cy="454659"/>
          </a:xfrm>
        </p:grpSpPr>
        <p:sp>
          <p:nvSpPr>
            <p:cNvPr id="321" name="object 120">
              <a:extLst>
                <a:ext uri="{FF2B5EF4-FFF2-40B4-BE49-F238E27FC236}">
                  <a16:creationId xmlns:a16="http://schemas.microsoft.com/office/drawing/2014/main" id="{905D1F04-403A-F061-2B53-A50694398B5C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121">
              <a:extLst>
                <a:ext uri="{FF2B5EF4-FFF2-40B4-BE49-F238E27FC236}">
                  <a16:creationId xmlns:a16="http://schemas.microsoft.com/office/drawing/2014/main" id="{C50223CE-A8FA-3504-77AE-38A862943322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3" name="object 122">
            <a:extLst>
              <a:ext uri="{FF2B5EF4-FFF2-40B4-BE49-F238E27FC236}">
                <a16:creationId xmlns:a16="http://schemas.microsoft.com/office/drawing/2014/main" id="{505339B9-92A7-8914-BF40-499CEE8342CB}"/>
              </a:ext>
            </a:extLst>
          </p:cNvPr>
          <p:cNvSpPr txBox="1"/>
          <p:nvPr/>
        </p:nvSpPr>
        <p:spPr>
          <a:xfrm>
            <a:off x="4457068" y="2482595"/>
            <a:ext cx="87848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Cameras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324" name="object 119">
            <a:extLst>
              <a:ext uri="{FF2B5EF4-FFF2-40B4-BE49-F238E27FC236}">
                <a16:creationId xmlns:a16="http://schemas.microsoft.com/office/drawing/2014/main" id="{660A2540-3160-ED94-8F6A-E89A463B66F1}"/>
              </a:ext>
            </a:extLst>
          </p:cNvPr>
          <p:cNvGrpSpPr/>
          <p:nvPr/>
        </p:nvGrpSpPr>
        <p:grpSpPr>
          <a:xfrm>
            <a:off x="4244215" y="2903094"/>
            <a:ext cx="1078230" cy="454659"/>
            <a:chOff x="4721097" y="1415541"/>
            <a:chExt cx="1078230" cy="454659"/>
          </a:xfrm>
        </p:grpSpPr>
        <p:sp>
          <p:nvSpPr>
            <p:cNvPr id="325" name="object 120">
              <a:extLst>
                <a:ext uri="{FF2B5EF4-FFF2-40B4-BE49-F238E27FC236}">
                  <a16:creationId xmlns:a16="http://schemas.microsoft.com/office/drawing/2014/main" id="{41F35184-9BC3-A873-23CF-3C1AD2DC9272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121">
              <a:extLst>
                <a:ext uri="{FF2B5EF4-FFF2-40B4-BE49-F238E27FC236}">
                  <a16:creationId xmlns:a16="http://schemas.microsoft.com/office/drawing/2014/main" id="{24BE9CA9-F792-C2D9-F3D0-63C75C59D67B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7" name="object 122">
            <a:extLst>
              <a:ext uri="{FF2B5EF4-FFF2-40B4-BE49-F238E27FC236}">
                <a16:creationId xmlns:a16="http://schemas.microsoft.com/office/drawing/2014/main" id="{AD420E82-396D-0FE2-23F1-5E000FF85F40}"/>
              </a:ext>
            </a:extLst>
          </p:cNvPr>
          <p:cNvSpPr txBox="1"/>
          <p:nvPr/>
        </p:nvSpPr>
        <p:spPr>
          <a:xfrm>
            <a:off x="4366452" y="2924554"/>
            <a:ext cx="878480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Microphones and Speakers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328" name="object 119">
            <a:extLst>
              <a:ext uri="{FF2B5EF4-FFF2-40B4-BE49-F238E27FC236}">
                <a16:creationId xmlns:a16="http://schemas.microsoft.com/office/drawing/2014/main" id="{81AA3F03-677A-2559-94B9-712421B4C9A5}"/>
              </a:ext>
            </a:extLst>
          </p:cNvPr>
          <p:cNvGrpSpPr/>
          <p:nvPr/>
        </p:nvGrpSpPr>
        <p:grpSpPr>
          <a:xfrm>
            <a:off x="4265043" y="3429000"/>
            <a:ext cx="1078230" cy="454659"/>
            <a:chOff x="4721097" y="1415541"/>
            <a:chExt cx="1078230" cy="454659"/>
          </a:xfrm>
        </p:grpSpPr>
        <p:sp>
          <p:nvSpPr>
            <p:cNvPr id="329" name="object 120">
              <a:extLst>
                <a:ext uri="{FF2B5EF4-FFF2-40B4-BE49-F238E27FC236}">
                  <a16:creationId xmlns:a16="http://schemas.microsoft.com/office/drawing/2014/main" id="{3BC00AA3-1D17-4071-F8FC-EE1916084BF8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121">
              <a:extLst>
                <a:ext uri="{FF2B5EF4-FFF2-40B4-BE49-F238E27FC236}">
                  <a16:creationId xmlns:a16="http://schemas.microsoft.com/office/drawing/2014/main" id="{0E151AFA-2A80-D18C-B36C-ED80EA301F20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1" name="object 122">
            <a:extLst>
              <a:ext uri="{FF2B5EF4-FFF2-40B4-BE49-F238E27FC236}">
                <a16:creationId xmlns:a16="http://schemas.microsoft.com/office/drawing/2014/main" id="{F0791D5A-0610-4102-CA9F-CA59AD609BAB}"/>
              </a:ext>
            </a:extLst>
          </p:cNvPr>
          <p:cNvSpPr txBox="1"/>
          <p:nvPr/>
        </p:nvSpPr>
        <p:spPr>
          <a:xfrm>
            <a:off x="4522198" y="3520440"/>
            <a:ext cx="87848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Radios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332" name="object 119">
            <a:extLst>
              <a:ext uri="{FF2B5EF4-FFF2-40B4-BE49-F238E27FC236}">
                <a16:creationId xmlns:a16="http://schemas.microsoft.com/office/drawing/2014/main" id="{6033947A-FCB7-81EE-8745-9BB8480A2C5C}"/>
              </a:ext>
            </a:extLst>
          </p:cNvPr>
          <p:cNvGrpSpPr/>
          <p:nvPr/>
        </p:nvGrpSpPr>
        <p:grpSpPr>
          <a:xfrm>
            <a:off x="4278254" y="3918120"/>
            <a:ext cx="1078230" cy="454659"/>
            <a:chOff x="4721097" y="1415541"/>
            <a:chExt cx="1078230" cy="454659"/>
          </a:xfrm>
        </p:grpSpPr>
        <p:sp>
          <p:nvSpPr>
            <p:cNvPr id="333" name="object 120">
              <a:extLst>
                <a:ext uri="{FF2B5EF4-FFF2-40B4-BE49-F238E27FC236}">
                  <a16:creationId xmlns:a16="http://schemas.microsoft.com/office/drawing/2014/main" id="{EA707EED-B6A7-8743-7ABA-80C15A617B19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121">
              <a:extLst>
                <a:ext uri="{FF2B5EF4-FFF2-40B4-BE49-F238E27FC236}">
                  <a16:creationId xmlns:a16="http://schemas.microsoft.com/office/drawing/2014/main" id="{D10DE4AB-65D6-ACB7-AC69-406406063029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5" name="object 122">
            <a:extLst>
              <a:ext uri="{FF2B5EF4-FFF2-40B4-BE49-F238E27FC236}">
                <a16:creationId xmlns:a16="http://schemas.microsoft.com/office/drawing/2014/main" id="{4C668B6A-FD77-C85F-E890-A2291142609D}"/>
              </a:ext>
            </a:extLst>
          </p:cNvPr>
          <p:cNvSpPr txBox="1"/>
          <p:nvPr/>
        </p:nvSpPr>
        <p:spPr>
          <a:xfrm>
            <a:off x="4393378" y="3945406"/>
            <a:ext cx="87848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Boot Options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336" name="object 119">
            <a:extLst>
              <a:ext uri="{FF2B5EF4-FFF2-40B4-BE49-F238E27FC236}">
                <a16:creationId xmlns:a16="http://schemas.microsoft.com/office/drawing/2014/main" id="{395E6F49-AB16-A6E2-06F0-4096A786350B}"/>
              </a:ext>
            </a:extLst>
          </p:cNvPr>
          <p:cNvGrpSpPr/>
          <p:nvPr/>
        </p:nvGrpSpPr>
        <p:grpSpPr>
          <a:xfrm>
            <a:off x="4286809" y="4405909"/>
            <a:ext cx="1078230" cy="454659"/>
            <a:chOff x="4721097" y="1415541"/>
            <a:chExt cx="1078230" cy="454659"/>
          </a:xfrm>
        </p:grpSpPr>
        <p:sp>
          <p:nvSpPr>
            <p:cNvPr id="337" name="object 120">
              <a:extLst>
                <a:ext uri="{FF2B5EF4-FFF2-40B4-BE49-F238E27FC236}">
                  <a16:creationId xmlns:a16="http://schemas.microsoft.com/office/drawing/2014/main" id="{F2E633E9-3435-0236-A18D-412C4C0D0C3B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121">
              <a:extLst>
                <a:ext uri="{FF2B5EF4-FFF2-40B4-BE49-F238E27FC236}">
                  <a16:creationId xmlns:a16="http://schemas.microsoft.com/office/drawing/2014/main" id="{175469BC-9B2C-F74B-217B-A0E71B793F50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9" name="object 122">
            <a:extLst>
              <a:ext uri="{FF2B5EF4-FFF2-40B4-BE49-F238E27FC236}">
                <a16:creationId xmlns:a16="http://schemas.microsoft.com/office/drawing/2014/main" id="{B5FBD23E-463D-F6FD-693A-3DB3B411112C}"/>
              </a:ext>
            </a:extLst>
          </p:cNvPr>
          <p:cNvSpPr txBox="1"/>
          <p:nvPr/>
        </p:nvSpPr>
        <p:spPr>
          <a:xfrm>
            <a:off x="4603398" y="4505398"/>
            <a:ext cx="87848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Ports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340" name="object 119">
            <a:extLst>
              <a:ext uri="{FF2B5EF4-FFF2-40B4-BE49-F238E27FC236}">
                <a16:creationId xmlns:a16="http://schemas.microsoft.com/office/drawing/2014/main" id="{41D94DD5-AD38-7A67-86B3-62F3B1AFA21E}"/>
              </a:ext>
            </a:extLst>
          </p:cNvPr>
          <p:cNvGrpSpPr/>
          <p:nvPr/>
        </p:nvGrpSpPr>
        <p:grpSpPr>
          <a:xfrm>
            <a:off x="4291334" y="4892627"/>
            <a:ext cx="1078230" cy="454659"/>
            <a:chOff x="4721097" y="1415541"/>
            <a:chExt cx="1078230" cy="454659"/>
          </a:xfrm>
        </p:grpSpPr>
        <p:sp>
          <p:nvSpPr>
            <p:cNvPr id="341" name="object 120">
              <a:extLst>
                <a:ext uri="{FF2B5EF4-FFF2-40B4-BE49-F238E27FC236}">
                  <a16:creationId xmlns:a16="http://schemas.microsoft.com/office/drawing/2014/main" id="{BEF89BC4-CB19-FD7F-1563-678305B83E31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121">
              <a:extLst>
                <a:ext uri="{FF2B5EF4-FFF2-40B4-BE49-F238E27FC236}">
                  <a16:creationId xmlns:a16="http://schemas.microsoft.com/office/drawing/2014/main" id="{A5EE5CF2-6C41-481A-0750-FF25A09BE42B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3" name="object 122">
            <a:extLst>
              <a:ext uri="{FF2B5EF4-FFF2-40B4-BE49-F238E27FC236}">
                <a16:creationId xmlns:a16="http://schemas.microsoft.com/office/drawing/2014/main" id="{C01E216F-87EE-A190-2E37-453E4C239320}"/>
              </a:ext>
            </a:extLst>
          </p:cNvPr>
          <p:cNvSpPr txBox="1"/>
          <p:nvPr/>
        </p:nvSpPr>
        <p:spPr>
          <a:xfrm>
            <a:off x="4413571" y="4914087"/>
            <a:ext cx="87848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Wake settings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sp>
        <p:nvSpPr>
          <p:cNvPr id="345" name="object 285">
            <a:extLst>
              <a:ext uri="{FF2B5EF4-FFF2-40B4-BE49-F238E27FC236}">
                <a16:creationId xmlns:a16="http://schemas.microsoft.com/office/drawing/2014/main" id="{02A135F2-77AC-615A-FE8B-0041CCEF5678}"/>
              </a:ext>
            </a:extLst>
          </p:cNvPr>
          <p:cNvSpPr txBox="1"/>
          <p:nvPr/>
        </p:nvSpPr>
        <p:spPr>
          <a:xfrm>
            <a:off x="5563339" y="224750"/>
            <a:ext cx="149027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Segoe UI Light"/>
                <a:cs typeface="Segoe UI Light"/>
              </a:rPr>
              <a:t>Configuration</a:t>
            </a:r>
            <a:r>
              <a:rPr sz="1200" b="1" spc="-10" dirty="0">
                <a:latin typeface="Segoe UI Light"/>
                <a:cs typeface="Segoe UI Light"/>
              </a:rPr>
              <a:t> Profile</a:t>
            </a:r>
            <a:endParaRPr sz="1200" b="1" dirty="0">
              <a:latin typeface="Segoe UI Light"/>
              <a:cs typeface="Segoe UI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GB" sz="1200" dirty="0">
                <a:solidFill>
                  <a:srgbClr val="585858"/>
                </a:solidFill>
                <a:latin typeface="Segoe UI Light"/>
                <a:cs typeface="Segoe UI Light"/>
              </a:rPr>
              <a:t>Device restrictions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GB" sz="1200" dirty="0">
                <a:solidFill>
                  <a:srgbClr val="585858"/>
                </a:solidFill>
                <a:latin typeface="Segoe UI Light"/>
                <a:cs typeface="Segoe UI Light"/>
              </a:rPr>
              <a:t>Win 10 Team</a:t>
            </a:r>
            <a:endParaRPr sz="1200" dirty="0">
              <a:latin typeface="Segoe UI Light"/>
              <a:cs typeface="Segoe UI Light"/>
            </a:endParaRPr>
          </a:p>
        </p:txBody>
      </p:sp>
      <p:grpSp>
        <p:nvGrpSpPr>
          <p:cNvPr id="347" name="object 119">
            <a:extLst>
              <a:ext uri="{FF2B5EF4-FFF2-40B4-BE49-F238E27FC236}">
                <a16:creationId xmlns:a16="http://schemas.microsoft.com/office/drawing/2014/main" id="{B9C68B67-8285-80A6-D2E3-D7D764409991}"/>
              </a:ext>
            </a:extLst>
          </p:cNvPr>
          <p:cNvGrpSpPr/>
          <p:nvPr/>
        </p:nvGrpSpPr>
        <p:grpSpPr>
          <a:xfrm>
            <a:off x="5634574" y="1303204"/>
            <a:ext cx="1078230" cy="454659"/>
            <a:chOff x="4721097" y="1415541"/>
            <a:chExt cx="1078230" cy="454659"/>
          </a:xfrm>
        </p:grpSpPr>
        <p:sp>
          <p:nvSpPr>
            <p:cNvPr id="348" name="object 120">
              <a:extLst>
                <a:ext uri="{FF2B5EF4-FFF2-40B4-BE49-F238E27FC236}">
                  <a16:creationId xmlns:a16="http://schemas.microsoft.com/office/drawing/2014/main" id="{6EE1BD2F-378E-FDE6-F5EA-01D4036570BB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121">
              <a:extLst>
                <a:ext uri="{FF2B5EF4-FFF2-40B4-BE49-F238E27FC236}">
                  <a16:creationId xmlns:a16="http://schemas.microsoft.com/office/drawing/2014/main" id="{C988D31E-624C-ABCD-084F-667AF0C93386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0" name="object 122">
            <a:extLst>
              <a:ext uri="{FF2B5EF4-FFF2-40B4-BE49-F238E27FC236}">
                <a16:creationId xmlns:a16="http://schemas.microsoft.com/office/drawing/2014/main" id="{51E65586-4CB7-AEE0-4CE8-59B7774CAFA5}"/>
              </a:ext>
            </a:extLst>
          </p:cNvPr>
          <p:cNvSpPr txBox="1"/>
          <p:nvPr/>
        </p:nvSpPr>
        <p:spPr>
          <a:xfrm>
            <a:off x="5887648" y="1373545"/>
            <a:ext cx="878480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Apps and Experience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351" name="object 119">
            <a:extLst>
              <a:ext uri="{FF2B5EF4-FFF2-40B4-BE49-F238E27FC236}">
                <a16:creationId xmlns:a16="http://schemas.microsoft.com/office/drawing/2014/main" id="{E770CA4F-D35C-BA45-8F05-F0B01E3BFF7A}"/>
              </a:ext>
            </a:extLst>
          </p:cNvPr>
          <p:cNvGrpSpPr/>
          <p:nvPr/>
        </p:nvGrpSpPr>
        <p:grpSpPr>
          <a:xfrm>
            <a:off x="5642264" y="1789556"/>
            <a:ext cx="1129053" cy="507662"/>
            <a:chOff x="4721097" y="1415541"/>
            <a:chExt cx="1078230" cy="454659"/>
          </a:xfrm>
        </p:grpSpPr>
        <p:sp>
          <p:nvSpPr>
            <p:cNvPr id="352" name="object 120">
              <a:extLst>
                <a:ext uri="{FF2B5EF4-FFF2-40B4-BE49-F238E27FC236}">
                  <a16:creationId xmlns:a16="http://schemas.microsoft.com/office/drawing/2014/main" id="{234636F3-BC80-94A2-D977-3C74239055B9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3" name="object 121">
              <a:extLst>
                <a:ext uri="{FF2B5EF4-FFF2-40B4-BE49-F238E27FC236}">
                  <a16:creationId xmlns:a16="http://schemas.microsoft.com/office/drawing/2014/main" id="{7C09F8D8-ECE3-7916-A6C1-713A10E46329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4" name="object 122">
            <a:extLst>
              <a:ext uri="{FF2B5EF4-FFF2-40B4-BE49-F238E27FC236}">
                <a16:creationId xmlns:a16="http://schemas.microsoft.com/office/drawing/2014/main" id="{72CCD962-CDB5-30E1-ECA9-A177B6E668C6}"/>
              </a:ext>
            </a:extLst>
          </p:cNvPr>
          <p:cNvSpPr txBox="1"/>
          <p:nvPr/>
        </p:nvSpPr>
        <p:spPr>
          <a:xfrm>
            <a:off x="5875712" y="1769209"/>
            <a:ext cx="878480" cy="5341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Azure operational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insights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355" name="object 119">
            <a:extLst>
              <a:ext uri="{FF2B5EF4-FFF2-40B4-BE49-F238E27FC236}">
                <a16:creationId xmlns:a16="http://schemas.microsoft.com/office/drawing/2014/main" id="{08B4FDA7-80FB-4E01-8C1F-90A482EE5EF2}"/>
              </a:ext>
            </a:extLst>
          </p:cNvPr>
          <p:cNvGrpSpPr/>
          <p:nvPr/>
        </p:nvGrpSpPr>
        <p:grpSpPr>
          <a:xfrm>
            <a:off x="5648615" y="2370849"/>
            <a:ext cx="1078230" cy="454659"/>
            <a:chOff x="4721097" y="1415541"/>
            <a:chExt cx="1078230" cy="454659"/>
          </a:xfrm>
        </p:grpSpPr>
        <p:sp>
          <p:nvSpPr>
            <p:cNvPr id="356" name="object 120">
              <a:extLst>
                <a:ext uri="{FF2B5EF4-FFF2-40B4-BE49-F238E27FC236}">
                  <a16:creationId xmlns:a16="http://schemas.microsoft.com/office/drawing/2014/main" id="{A9AB299F-14E9-1F79-3817-D4A31B91B5F7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121">
              <a:extLst>
                <a:ext uri="{FF2B5EF4-FFF2-40B4-BE49-F238E27FC236}">
                  <a16:creationId xmlns:a16="http://schemas.microsoft.com/office/drawing/2014/main" id="{F915BB98-0CCA-5DC0-7C30-D06165899C56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8" name="object 122">
            <a:extLst>
              <a:ext uri="{FF2B5EF4-FFF2-40B4-BE49-F238E27FC236}">
                <a16:creationId xmlns:a16="http://schemas.microsoft.com/office/drawing/2014/main" id="{C0E6238E-9352-A160-8A3E-AA61968409EB}"/>
              </a:ext>
            </a:extLst>
          </p:cNvPr>
          <p:cNvSpPr txBox="1"/>
          <p:nvPr/>
        </p:nvSpPr>
        <p:spPr>
          <a:xfrm>
            <a:off x="5770510" y="2425356"/>
            <a:ext cx="87848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Maintenance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359" name="object 119">
            <a:extLst>
              <a:ext uri="{FF2B5EF4-FFF2-40B4-BE49-F238E27FC236}">
                <a16:creationId xmlns:a16="http://schemas.microsoft.com/office/drawing/2014/main" id="{33D8D2D2-FD8A-0626-C300-9421FB25C87A}"/>
              </a:ext>
            </a:extLst>
          </p:cNvPr>
          <p:cNvGrpSpPr/>
          <p:nvPr/>
        </p:nvGrpSpPr>
        <p:grpSpPr>
          <a:xfrm>
            <a:off x="5669101" y="2929802"/>
            <a:ext cx="1078230" cy="454659"/>
            <a:chOff x="4721097" y="1415541"/>
            <a:chExt cx="1078230" cy="454659"/>
          </a:xfrm>
        </p:grpSpPr>
        <p:sp>
          <p:nvSpPr>
            <p:cNvPr id="360" name="object 120">
              <a:extLst>
                <a:ext uri="{FF2B5EF4-FFF2-40B4-BE49-F238E27FC236}">
                  <a16:creationId xmlns:a16="http://schemas.microsoft.com/office/drawing/2014/main" id="{7DAB77C9-822E-D41E-CDBE-613F0D80FACD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121">
              <a:extLst>
                <a:ext uri="{FF2B5EF4-FFF2-40B4-BE49-F238E27FC236}">
                  <a16:creationId xmlns:a16="http://schemas.microsoft.com/office/drawing/2014/main" id="{2E1C0DDE-A851-3B3F-5EEB-8F377FBD7858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2" name="object 122">
            <a:extLst>
              <a:ext uri="{FF2B5EF4-FFF2-40B4-BE49-F238E27FC236}">
                <a16:creationId xmlns:a16="http://schemas.microsoft.com/office/drawing/2014/main" id="{93E80E21-ECAB-306B-5621-516490F6DCF2}"/>
              </a:ext>
            </a:extLst>
          </p:cNvPr>
          <p:cNvSpPr txBox="1"/>
          <p:nvPr/>
        </p:nvSpPr>
        <p:spPr>
          <a:xfrm>
            <a:off x="5926256" y="3021242"/>
            <a:ext cx="87848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Session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363" name="object 119">
            <a:extLst>
              <a:ext uri="{FF2B5EF4-FFF2-40B4-BE49-F238E27FC236}">
                <a16:creationId xmlns:a16="http://schemas.microsoft.com/office/drawing/2014/main" id="{32DA9054-8DDD-A533-BA70-DAF6586AFF62}"/>
              </a:ext>
            </a:extLst>
          </p:cNvPr>
          <p:cNvGrpSpPr/>
          <p:nvPr/>
        </p:nvGrpSpPr>
        <p:grpSpPr>
          <a:xfrm>
            <a:off x="5682312" y="3418922"/>
            <a:ext cx="1078230" cy="454659"/>
            <a:chOff x="4721097" y="1415541"/>
            <a:chExt cx="1078230" cy="454659"/>
          </a:xfrm>
        </p:grpSpPr>
        <p:sp>
          <p:nvSpPr>
            <p:cNvPr id="364" name="object 120">
              <a:extLst>
                <a:ext uri="{FF2B5EF4-FFF2-40B4-BE49-F238E27FC236}">
                  <a16:creationId xmlns:a16="http://schemas.microsoft.com/office/drawing/2014/main" id="{F17F3A71-8DD6-A5AD-5692-D8A515E0DCEF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121">
              <a:extLst>
                <a:ext uri="{FF2B5EF4-FFF2-40B4-BE49-F238E27FC236}">
                  <a16:creationId xmlns:a16="http://schemas.microsoft.com/office/drawing/2014/main" id="{224AA385-5843-C6FE-CFD4-9C953FA851AA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6" name="object 122">
            <a:extLst>
              <a:ext uri="{FF2B5EF4-FFF2-40B4-BE49-F238E27FC236}">
                <a16:creationId xmlns:a16="http://schemas.microsoft.com/office/drawing/2014/main" id="{851A9038-AF3B-AF29-5A70-D821444BD530}"/>
              </a:ext>
            </a:extLst>
          </p:cNvPr>
          <p:cNvSpPr txBox="1"/>
          <p:nvPr/>
        </p:nvSpPr>
        <p:spPr>
          <a:xfrm>
            <a:off x="5862501" y="3443563"/>
            <a:ext cx="878480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Wireless projection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sp>
        <p:nvSpPr>
          <p:cNvPr id="374" name="object 285">
            <a:extLst>
              <a:ext uri="{FF2B5EF4-FFF2-40B4-BE49-F238E27FC236}">
                <a16:creationId xmlns:a16="http://schemas.microsoft.com/office/drawing/2014/main" id="{61B3A130-1918-24EF-4D84-0F3C968CA05F}"/>
              </a:ext>
            </a:extLst>
          </p:cNvPr>
          <p:cNvSpPr txBox="1"/>
          <p:nvPr/>
        </p:nvSpPr>
        <p:spPr>
          <a:xfrm>
            <a:off x="7239000" y="207110"/>
            <a:ext cx="149027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Segoe UI Light"/>
                <a:cs typeface="Segoe UI Light"/>
              </a:rPr>
              <a:t>Configuration</a:t>
            </a:r>
            <a:r>
              <a:rPr sz="1200" b="1" spc="-10" dirty="0">
                <a:latin typeface="Segoe UI Light"/>
                <a:cs typeface="Segoe UI Light"/>
              </a:rPr>
              <a:t> Profile</a:t>
            </a:r>
            <a:endParaRPr sz="1200" b="1" dirty="0">
              <a:latin typeface="Segoe UI Light"/>
              <a:cs typeface="Segoe UI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GB" sz="1200" dirty="0">
                <a:solidFill>
                  <a:srgbClr val="585858"/>
                </a:solidFill>
                <a:latin typeface="Segoe UI Light"/>
                <a:cs typeface="Segoe UI Light"/>
              </a:rPr>
              <a:t>Device restrictions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GB" sz="1200" dirty="0">
                <a:solidFill>
                  <a:srgbClr val="585858"/>
                </a:solidFill>
                <a:latin typeface="Segoe UI Light"/>
                <a:cs typeface="Segoe UI Light"/>
              </a:rPr>
              <a:t>Edition Upgrade and Mode switch</a:t>
            </a:r>
            <a:endParaRPr sz="1200" dirty="0">
              <a:latin typeface="Segoe UI Light"/>
              <a:cs typeface="Segoe UI Light"/>
            </a:endParaRPr>
          </a:p>
        </p:txBody>
      </p:sp>
      <p:sp>
        <p:nvSpPr>
          <p:cNvPr id="375" name="object 224">
            <a:extLst>
              <a:ext uri="{FF2B5EF4-FFF2-40B4-BE49-F238E27FC236}">
                <a16:creationId xmlns:a16="http://schemas.microsoft.com/office/drawing/2014/main" id="{2D6F3173-D6E0-8E9F-3E81-592DCA1AD737}"/>
              </a:ext>
            </a:extLst>
          </p:cNvPr>
          <p:cNvSpPr/>
          <p:nvPr/>
        </p:nvSpPr>
        <p:spPr>
          <a:xfrm>
            <a:off x="7053613" y="1307017"/>
            <a:ext cx="0" cy="4977130"/>
          </a:xfrm>
          <a:custGeom>
            <a:avLst/>
            <a:gdLst/>
            <a:ahLst/>
            <a:cxnLst/>
            <a:rect l="l" t="t" r="r" b="b"/>
            <a:pathLst>
              <a:path h="4977130">
                <a:moveTo>
                  <a:pt x="0" y="0"/>
                </a:moveTo>
                <a:lnTo>
                  <a:pt x="0" y="4977104"/>
                </a:lnTo>
              </a:path>
            </a:pathLst>
          </a:custGeom>
          <a:ln w="63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6" name="object 119">
            <a:extLst>
              <a:ext uri="{FF2B5EF4-FFF2-40B4-BE49-F238E27FC236}">
                <a16:creationId xmlns:a16="http://schemas.microsoft.com/office/drawing/2014/main" id="{F546186C-ECC0-CEA0-53E0-75EAB2180320}"/>
              </a:ext>
            </a:extLst>
          </p:cNvPr>
          <p:cNvGrpSpPr/>
          <p:nvPr/>
        </p:nvGrpSpPr>
        <p:grpSpPr>
          <a:xfrm>
            <a:off x="7187430" y="1278383"/>
            <a:ext cx="1078230" cy="454659"/>
            <a:chOff x="4721097" y="1415541"/>
            <a:chExt cx="1078230" cy="454659"/>
          </a:xfrm>
        </p:grpSpPr>
        <p:sp>
          <p:nvSpPr>
            <p:cNvPr id="377" name="object 120">
              <a:extLst>
                <a:ext uri="{FF2B5EF4-FFF2-40B4-BE49-F238E27FC236}">
                  <a16:creationId xmlns:a16="http://schemas.microsoft.com/office/drawing/2014/main" id="{38236A6E-C89E-65FD-F76F-C56A4B5A7FDE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121">
              <a:extLst>
                <a:ext uri="{FF2B5EF4-FFF2-40B4-BE49-F238E27FC236}">
                  <a16:creationId xmlns:a16="http://schemas.microsoft.com/office/drawing/2014/main" id="{B422ECD8-AEAE-832F-D299-AFC8DB26DB52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9" name="object 122">
            <a:extLst>
              <a:ext uri="{FF2B5EF4-FFF2-40B4-BE49-F238E27FC236}">
                <a16:creationId xmlns:a16="http://schemas.microsoft.com/office/drawing/2014/main" id="{5CF7D2B7-5983-A2CA-08C7-EE21F3444741}"/>
              </a:ext>
            </a:extLst>
          </p:cNvPr>
          <p:cNvSpPr txBox="1"/>
          <p:nvPr/>
        </p:nvSpPr>
        <p:spPr>
          <a:xfrm>
            <a:off x="7460520" y="1326842"/>
            <a:ext cx="878480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Edition Upgrade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380" name="object 119">
            <a:extLst>
              <a:ext uri="{FF2B5EF4-FFF2-40B4-BE49-F238E27FC236}">
                <a16:creationId xmlns:a16="http://schemas.microsoft.com/office/drawing/2014/main" id="{1F5906DB-F607-2D2A-E3EA-FC8D71318F51}"/>
              </a:ext>
            </a:extLst>
          </p:cNvPr>
          <p:cNvGrpSpPr/>
          <p:nvPr/>
        </p:nvGrpSpPr>
        <p:grpSpPr>
          <a:xfrm>
            <a:off x="7176803" y="1791741"/>
            <a:ext cx="1099485" cy="550140"/>
            <a:chOff x="4721097" y="1415541"/>
            <a:chExt cx="1078230" cy="454659"/>
          </a:xfrm>
        </p:grpSpPr>
        <p:sp>
          <p:nvSpPr>
            <p:cNvPr id="381" name="object 120">
              <a:extLst>
                <a:ext uri="{FF2B5EF4-FFF2-40B4-BE49-F238E27FC236}">
                  <a16:creationId xmlns:a16="http://schemas.microsoft.com/office/drawing/2014/main" id="{D7B32368-A9BD-F55D-8A97-F0FB4AE6E22D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121">
              <a:extLst>
                <a:ext uri="{FF2B5EF4-FFF2-40B4-BE49-F238E27FC236}">
                  <a16:creationId xmlns:a16="http://schemas.microsoft.com/office/drawing/2014/main" id="{9022255D-3D94-CAE1-4CDD-8BDA937A0BD8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3" name="object 122">
            <a:extLst>
              <a:ext uri="{FF2B5EF4-FFF2-40B4-BE49-F238E27FC236}">
                <a16:creationId xmlns:a16="http://schemas.microsoft.com/office/drawing/2014/main" id="{3D4FD3B9-DDF5-70B3-F4B7-D97D94C742E2}"/>
              </a:ext>
            </a:extLst>
          </p:cNvPr>
          <p:cNvSpPr txBox="1"/>
          <p:nvPr/>
        </p:nvSpPr>
        <p:spPr>
          <a:xfrm>
            <a:off x="7363853" y="1783336"/>
            <a:ext cx="878480" cy="5212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Mode switch (Win Insider only)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sp>
        <p:nvSpPr>
          <p:cNvPr id="384" name="object 285">
            <a:extLst>
              <a:ext uri="{FF2B5EF4-FFF2-40B4-BE49-F238E27FC236}">
                <a16:creationId xmlns:a16="http://schemas.microsoft.com/office/drawing/2014/main" id="{22A46366-2DF5-D56C-36BD-66E6FCAF9502}"/>
              </a:ext>
            </a:extLst>
          </p:cNvPr>
          <p:cNvSpPr txBox="1"/>
          <p:nvPr/>
        </p:nvSpPr>
        <p:spPr>
          <a:xfrm>
            <a:off x="8729272" y="217407"/>
            <a:ext cx="149027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Segoe UI Light"/>
                <a:cs typeface="Segoe UI Light"/>
              </a:rPr>
              <a:t>Configuration</a:t>
            </a:r>
            <a:r>
              <a:rPr sz="1200" b="1" spc="-10" dirty="0">
                <a:latin typeface="Segoe UI Light"/>
                <a:cs typeface="Segoe UI Light"/>
              </a:rPr>
              <a:t> Profile</a:t>
            </a:r>
            <a:endParaRPr sz="1200" b="1" dirty="0">
              <a:latin typeface="Segoe UI Light"/>
              <a:cs typeface="Segoe UI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GB" sz="1200" dirty="0">
                <a:solidFill>
                  <a:srgbClr val="585858"/>
                </a:solidFill>
                <a:latin typeface="Segoe UI Light"/>
                <a:cs typeface="Segoe UI Light"/>
              </a:rPr>
              <a:t>Device restrictions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GB" sz="1200" dirty="0">
                <a:solidFill>
                  <a:srgbClr val="585858"/>
                </a:solidFill>
                <a:latin typeface="Segoe UI Light"/>
                <a:cs typeface="Segoe UI Light"/>
              </a:rPr>
              <a:t>Endpoint Protection</a:t>
            </a:r>
            <a:endParaRPr sz="1200" dirty="0">
              <a:latin typeface="Segoe UI Light"/>
              <a:cs typeface="Segoe UI Light"/>
            </a:endParaRPr>
          </a:p>
        </p:txBody>
      </p:sp>
      <p:grpSp>
        <p:nvGrpSpPr>
          <p:cNvPr id="385" name="object 119">
            <a:extLst>
              <a:ext uri="{FF2B5EF4-FFF2-40B4-BE49-F238E27FC236}">
                <a16:creationId xmlns:a16="http://schemas.microsoft.com/office/drawing/2014/main" id="{BFE05385-4340-63BE-78A3-39E15423F022}"/>
              </a:ext>
            </a:extLst>
          </p:cNvPr>
          <p:cNvGrpSpPr/>
          <p:nvPr/>
        </p:nvGrpSpPr>
        <p:grpSpPr>
          <a:xfrm>
            <a:off x="8707267" y="1296854"/>
            <a:ext cx="1078230" cy="454659"/>
            <a:chOff x="4721097" y="1415541"/>
            <a:chExt cx="1078230" cy="454659"/>
          </a:xfrm>
        </p:grpSpPr>
        <p:sp>
          <p:nvSpPr>
            <p:cNvPr id="386" name="object 120">
              <a:extLst>
                <a:ext uri="{FF2B5EF4-FFF2-40B4-BE49-F238E27FC236}">
                  <a16:creationId xmlns:a16="http://schemas.microsoft.com/office/drawing/2014/main" id="{AD342B01-E149-8824-2F5E-AE270885B460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121">
              <a:extLst>
                <a:ext uri="{FF2B5EF4-FFF2-40B4-BE49-F238E27FC236}">
                  <a16:creationId xmlns:a16="http://schemas.microsoft.com/office/drawing/2014/main" id="{247209CF-34B8-5C21-3CB0-ADF32BA27F0B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8" name="object 122">
            <a:extLst>
              <a:ext uri="{FF2B5EF4-FFF2-40B4-BE49-F238E27FC236}">
                <a16:creationId xmlns:a16="http://schemas.microsoft.com/office/drawing/2014/main" id="{E052EE13-6C6A-944F-FAF4-658E91A5DEE4}"/>
              </a:ext>
            </a:extLst>
          </p:cNvPr>
          <p:cNvSpPr txBox="1"/>
          <p:nvPr/>
        </p:nvSpPr>
        <p:spPr>
          <a:xfrm>
            <a:off x="8815417" y="1294572"/>
            <a:ext cx="957885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MS Defender App Guard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389" name="object 123">
            <a:extLst>
              <a:ext uri="{FF2B5EF4-FFF2-40B4-BE49-F238E27FC236}">
                <a16:creationId xmlns:a16="http://schemas.microsoft.com/office/drawing/2014/main" id="{14832161-D01C-A662-947D-07CC12E529A5}"/>
              </a:ext>
            </a:extLst>
          </p:cNvPr>
          <p:cNvGrpSpPr/>
          <p:nvPr/>
        </p:nvGrpSpPr>
        <p:grpSpPr>
          <a:xfrm>
            <a:off x="8714887" y="1834827"/>
            <a:ext cx="1076960" cy="454659"/>
            <a:chOff x="4728717" y="1953514"/>
            <a:chExt cx="1076960" cy="454659"/>
          </a:xfrm>
        </p:grpSpPr>
        <p:sp>
          <p:nvSpPr>
            <p:cNvPr id="390" name="object 124">
              <a:extLst>
                <a:ext uri="{FF2B5EF4-FFF2-40B4-BE49-F238E27FC236}">
                  <a16:creationId xmlns:a16="http://schemas.microsoft.com/office/drawing/2014/main" id="{4074759E-9DD2-8E5C-0A7D-2E87C3356CA7}"/>
                </a:ext>
              </a:extLst>
            </p:cNvPr>
            <p:cNvSpPr/>
            <p:nvPr/>
          </p:nvSpPr>
          <p:spPr>
            <a:xfrm>
              <a:off x="4735067" y="1959864"/>
              <a:ext cx="1064260" cy="441959"/>
            </a:xfrm>
            <a:custGeom>
              <a:avLst/>
              <a:gdLst/>
              <a:ahLst/>
              <a:cxnLst/>
              <a:rect l="l" t="t" r="r" b="b"/>
              <a:pathLst>
                <a:path w="1064260" h="441960">
                  <a:moveTo>
                    <a:pt x="990092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90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69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0092" y="441960"/>
                  </a:lnTo>
                  <a:lnTo>
                    <a:pt x="1018746" y="436165"/>
                  </a:lnTo>
                  <a:lnTo>
                    <a:pt x="1042162" y="420370"/>
                  </a:lnTo>
                  <a:lnTo>
                    <a:pt x="1057957" y="396954"/>
                  </a:lnTo>
                  <a:lnTo>
                    <a:pt x="1063752" y="368300"/>
                  </a:lnTo>
                  <a:lnTo>
                    <a:pt x="1063752" y="73660"/>
                  </a:lnTo>
                  <a:lnTo>
                    <a:pt x="1057957" y="45005"/>
                  </a:lnTo>
                  <a:lnTo>
                    <a:pt x="1042162" y="21590"/>
                  </a:lnTo>
                  <a:lnTo>
                    <a:pt x="1018746" y="5794"/>
                  </a:lnTo>
                  <a:lnTo>
                    <a:pt x="990092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125">
              <a:extLst>
                <a:ext uri="{FF2B5EF4-FFF2-40B4-BE49-F238E27FC236}">
                  <a16:creationId xmlns:a16="http://schemas.microsoft.com/office/drawing/2014/main" id="{164EFEFE-7CF0-D764-9B27-EB09DB1CF0E2}"/>
                </a:ext>
              </a:extLst>
            </p:cNvPr>
            <p:cNvSpPr/>
            <p:nvPr/>
          </p:nvSpPr>
          <p:spPr>
            <a:xfrm>
              <a:off x="4735067" y="1959864"/>
              <a:ext cx="1064260" cy="441959"/>
            </a:xfrm>
            <a:custGeom>
              <a:avLst/>
              <a:gdLst/>
              <a:ahLst/>
              <a:cxnLst/>
              <a:rect l="l" t="t" r="r" b="b"/>
              <a:pathLst>
                <a:path w="1064260" h="441960">
                  <a:moveTo>
                    <a:pt x="0" y="73660"/>
                  </a:moveTo>
                  <a:lnTo>
                    <a:pt x="5794" y="45005"/>
                  </a:lnTo>
                  <a:lnTo>
                    <a:pt x="21590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0092" y="0"/>
                  </a:lnTo>
                  <a:lnTo>
                    <a:pt x="1018746" y="5794"/>
                  </a:lnTo>
                  <a:lnTo>
                    <a:pt x="1042162" y="21590"/>
                  </a:lnTo>
                  <a:lnTo>
                    <a:pt x="1057957" y="45005"/>
                  </a:lnTo>
                  <a:lnTo>
                    <a:pt x="1063752" y="73660"/>
                  </a:lnTo>
                  <a:lnTo>
                    <a:pt x="1063752" y="368300"/>
                  </a:lnTo>
                  <a:lnTo>
                    <a:pt x="1057957" y="396954"/>
                  </a:lnTo>
                  <a:lnTo>
                    <a:pt x="1042162" y="420370"/>
                  </a:lnTo>
                  <a:lnTo>
                    <a:pt x="1018746" y="436165"/>
                  </a:lnTo>
                  <a:lnTo>
                    <a:pt x="990092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69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2" name="object 126">
            <a:extLst>
              <a:ext uri="{FF2B5EF4-FFF2-40B4-BE49-F238E27FC236}">
                <a16:creationId xmlns:a16="http://schemas.microsoft.com/office/drawing/2014/main" id="{A6D7BB16-0456-2BBE-E588-218BDE6A5063}"/>
              </a:ext>
            </a:extLst>
          </p:cNvPr>
          <p:cNvSpPr txBox="1"/>
          <p:nvPr/>
        </p:nvSpPr>
        <p:spPr>
          <a:xfrm>
            <a:off x="8809094" y="1852958"/>
            <a:ext cx="939271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762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MS Defender   Firewall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393" name="object 127">
            <a:extLst>
              <a:ext uri="{FF2B5EF4-FFF2-40B4-BE49-F238E27FC236}">
                <a16:creationId xmlns:a16="http://schemas.microsoft.com/office/drawing/2014/main" id="{FEB5AFDD-F27A-92C2-621F-B2B6E406EC54}"/>
              </a:ext>
            </a:extLst>
          </p:cNvPr>
          <p:cNvGrpSpPr/>
          <p:nvPr/>
        </p:nvGrpSpPr>
        <p:grpSpPr>
          <a:xfrm>
            <a:off x="8714887" y="2351463"/>
            <a:ext cx="1076960" cy="453390"/>
            <a:chOff x="4728717" y="2470150"/>
            <a:chExt cx="1076960" cy="453390"/>
          </a:xfrm>
        </p:grpSpPr>
        <p:sp>
          <p:nvSpPr>
            <p:cNvPr id="394" name="object 128">
              <a:extLst>
                <a:ext uri="{FF2B5EF4-FFF2-40B4-BE49-F238E27FC236}">
                  <a16:creationId xmlns:a16="http://schemas.microsoft.com/office/drawing/2014/main" id="{60AAC8E7-08A9-0091-7C16-F39AA46452BF}"/>
                </a:ext>
              </a:extLst>
            </p:cNvPr>
            <p:cNvSpPr/>
            <p:nvPr/>
          </p:nvSpPr>
          <p:spPr>
            <a:xfrm>
              <a:off x="4735067" y="2476500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0346" y="440436"/>
                  </a:lnTo>
                  <a:lnTo>
                    <a:pt x="1018907" y="434663"/>
                  </a:lnTo>
                  <a:lnTo>
                    <a:pt x="1042241" y="418925"/>
                  </a:lnTo>
                  <a:lnTo>
                    <a:pt x="1057979" y="395591"/>
                  </a:lnTo>
                  <a:lnTo>
                    <a:pt x="1063752" y="367029"/>
                  </a:lnTo>
                  <a:lnTo>
                    <a:pt x="1063752" y="73405"/>
                  </a:lnTo>
                  <a:lnTo>
                    <a:pt x="1057979" y="44844"/>
                  </a:lnTo>
                  <a:lnTo>
                    <a:pt x="1042241" y="21510"/>
                  </a:lnTo>
                  <a:lnTo>
                    <a:pt x="1018907" y="5772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129">
              <a:extLst>
                <a:ext uri="{FF2B5EF4-FFF2-40B4-BE49-F238E27FC236}">
                  <a16:creationId xmlns:a16="http://schemas.microsoft.com/office/drawing/2014/main" id="{47E4EB05-FD3F-DBA0-EB2D-F257822AE732}"/>
                </a:ext>
              </a:extLst>
            </p:cNvPr>
            <p:cNvSpPr/>
            <p:nvPr/>
          </p:nvSpPr>
          <p:spPr>
            <a:xfrm>
              <a:off x="4735067" y="2476500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72"/>
                  </a:lnTo>
                  <a:lnTo>
                    <a:pt x="1042241" y="21510"/>
                  </a:lnTo>
                  <a:lnTo>
                    <a:pt x="1057979" y="44844"/>
                  </a:lnTo>
                  <a:lnTo>
                    <a:pt x="1063752" y="73405"/>
                  </a:lnTo>
                  <a:lnTo>
                    <a:pt x="1063752" y="367029"/>
                  </a:lnTo>
                  <a:lnTo>
                    <a:pt x="1057979" y="395591"/>
                  </a:lnTo>
                  <a:lnTo>
                    <a:pt x="1042241" y="418925"/>
                  </a:lnTo>
                  <a:lnTo>
                    <a:pt x="1018907" y="434663"/>
                  </a:lnTo>
                  <a:lnTo>
                    <a:pt x="990346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6" name="object 130">
            <a:extLst>
              <a:ext uri="{FF2B5EF4-FFF2-40B4-BE49-F238E27FC236}">
                <a16:creationId xmlns:a16="http://schemas.microsoft.com/office/drawing/2014/main" id="{0114E08E-C58B-4ACD-A72B-0A84462DD292}"/>
              </a:ext>
            </a:extLst>
          </p:cNvPr>
          <p:cNvSpPr txBox="1"/>
          <p:nvPr/>
        </p:nvSpPr>
        <p:spPr>
          <a:xfrm>
            <a:off x="8851160" y="2388177"/>
            <a:ext cx="941704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209" marR="5080" indent="-17145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MS Defender SmartScreen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397" name="object 131">
            <a:extLst>
              <a:ext uri="{FF2B5EF4-FFF2-40B4-BE49-F238E27FC236}">
                <a16:creationId xmlns:a16="http://schemas.microsoft.com/office/drawing/2014/main" id="{28A1458A-4650-83CE-7D86-F3AE60FE36D2}"/>
              </a:ext>
            </a:extLst>
          </p:cNvPr>
          <p:cNvGrpSpPr/>
          <p:nvPr/>
        </p:nvGrpSpPr>
        <p:grpSpPr>
          <a:xfrm>
            <a:off x="8713364" y="2868098"/>
            <a:ext cx="1078230" cy="453390"/>
            <a:chOff x="4727194" y="2986785"/>
            <a:chExt cx="1078230" cy="453390"/>
          </a:xfrm>
        </p:grpSpPr>
        <p:sp>
          <p:nvSpPr>
            <p:cNvPr id="398" name="object 132">
              <a:extLst>
                <a:ext uri="{FF2B5EF4-FFF2-40B4-BE49-F238E27FC236}">
                  <a16:creationId xmlns:a16="http://schemas.microsoft.com/office/drawing/2014/main" id="{2005766A-F01E-AF1D-0A26-2A4B0E87E022}"/>
                </a:ext>
              </a:extLst>
            </p:cNvPr>
            <p:cNvSpPr/>
            <p:nvPr/>
          </p:nvSpPr>
          <p:spPr>
            <a:xfrm>
              <a:off x="4733544" y="2993135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29"/>
                  </a:lnTo>
                  <a:lnTo>
                    <a:pt x="1065276" y="73405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133">
              <a:extLst>
                <a:ext uri="{FF2B5EF4-FFF2-40B4-BE49-F238E27FC236}">
                  <a16:creationId xmlns:a16="http://schemas.microsoft.com/office/drawing/2014/main" id="{C6E7B17A-7936-0C36-C2A0-B8CCE1C95DF3}"/>
                </a:ext>
              </a:extLst>
            </p:cNvPr>
            <p:cNvSpPr/>
            <p:nvPr/>
          </p:nvSpPr>
          <p:spPr>
            <a:xfrm>
              <a:off x="4733544" y="2993135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5"/>
                  </a:lnTo>
                  <a:lnTo>
                    <a:pt x="1065276" y="367029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0" name="object 134">
            <a:extLst>
              <a:ext uri="{FF2B5EF4-FFF2-40B4-BE49-F238E27FC236}">
                <a16:creationId xmlns:a16="http://schemas.microsoft.com/office/drawing/2014/main" id="{5553DD7A-4955-2E29-8150-9440BE9F6939}"/>
              </a:ext>
            </a:extLst>
          </p:cNvPr>
          <p:cNvSpPr txBox="1"/>
          <p:nvPr/>
        </p:nvSpPr>
        <p:spPr>
          <a:xfrm>
            <a:off x="8895354" y="2904625"/>
            <a:ext cx="837565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Windows Encryption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401" name="object 135">
            <a:extLst>
              <a:ext uri="{FF2B5EF4-FFF2-40B4-BE49-F238E27FC236}">
                <a16:creationId xmlns:a16="http://schemas.microsoft.com/office/drawing/2014/main" id="{4B2E5F93-3E47-F8D9-A87B-2936540BBE1E}"/>
              </a:ext>
            </a:extLst>
          </p:cNvPr>
          <p:cNvGrpSpPr/>
          <p:nvPr/>
        </p:nvGrpSpPr>
        <p:grpSpPr>
          <a:xfrm>
            <a:off x="8724031" y="3384734"/>
            <a:ext cx="1078230" cy="453390"/>
            <a:chOff x="4737861" y="3503421"/>
            <a:chExt cx="1078230" cy="453390"/>
          </a:xfrm>
        </p:grpSpPr>
        <p:sp>
          <p:nvSpPr>
            <p:cNvPr id="402" name="object 136">
              <a:extLst>
                <a:ext uri="{FF2B5EF4-FFF2-40B4-BE49-F238E27FC236}">
                  <a16:creationId xmlns:a16="http://schemas.microsoft.com/office/drawing/2014/main" id="{35CECA6A-B9F5-A6E7-AA96-9DF1811DF276}"/>
                </a:ext>
              </a:extLst>
            </p:cNvPr>
            <p:cNvSpPr/>
            <p:nvPr/>
          </p:nvSpPr>
          <p:spPr>
            <a:xfrm>
              <a:off x="4744211" y="3509771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5"/>
                  </a:lnTo>
                  <a:lnTo>
                    <a:pt x="991870" y="440435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29"/>
                  </a:lnTo>
                  <a:lnTo>
                    <a:pt x="1065276" y="73405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137">
              <a:extLst>
                <a:ext uri="{FF2B5EF4-FFF2-40B4-BE49-F238E27FC236}">
                  <a16:creationId xmlns:a16="http://schemas.microsoft.com/office/drawing/2014/main" id="{B04CEBA6-5C2F-2308-7DFA-80BC722E724A}"/>
                </a:ext>
              </a:extLst>
            </p:cNvPr>
            <p:cNvSpPr/>
            <p:nvPr/>
          </p:nvSpPr>
          <p:spPr>
            <a:xfrm>
              <a:off x="4744211" y="3509771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5"/>
                  </a:lnTo>
                  <a:lnTo>
                    <a:pt x="1065276" y="367029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5"/>
                  </a:lnTo>
                  <a:lnTo>
                    <a:pt x="73405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4" name="object 138">
            <a:extLst>
              <a:ext uri="{FF2B5EF4-FFF2-40B4-BE49-F238E27FC236}">
                <a16:creationId xmlns:a16="http://schemas.microsoft.com/office/drawing/2014/main" id="{2B1CC34C-8723-2C1C-E4A6-7CD97525354E}"/>
              </a:ext>
            </a:extLst>
          </p:cNvPr>
          <p:cNvSpPr txBox="1"/>
          <p:nvPr/>
        </p:nvSpPr>
        <p:spPr>
          <a:xfrm>
            <a:off x="8822821" y="3402927"/>
            <a:ext cx="1003934" cy="36484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6680" marR="5080" indent="-94615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MS Defender</a:t>
            </a:r>
          </a:p>
          <a:p>
            <a:pPr marL="106680" marR="5080" indent="-94615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Exploit Guard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405" name="object 146">
            <a:extLst>
              <a:ext uri="{FF2B5EF4-FFF2-40B4-BE49-F238E27FC236}">
                <a16:creationId xmlns:a16="http://schemas.microsoft.com/office/drawing/2014/main" id="{DE2F52C5-BCE3-A24D-9CB8-F1F73633238E}"/>
              </a:ext>
            </a:extLst>
          </p:cNvPr>
          <p:cNvGrpSpPr/>
          <p:nvPr/>
        </p:nvGrpSpPr>
        <p:grpSpPr>
          <a:xfrm>
            <a:off x="8724031" y="3881559"/>
            <a:ext cx="1078230" cy="453390"/>
            <a:chOff x="4737861" y="4000246"/>
            <a:chExt cx="1078230" cy="453390"/>
          </a:xfrm>
        </p:grpSpPr>
        <p:sp>
          <p:nvSpPr>
            <p:cNvPr id="406" name="object 147">
              <a:extLst>
                <a:ext uri="{FF2B5EF4-FFF2-40B4-BE49-F238E27FC236}">
                  <a16:creationId xmlns:a16="http://schemas.microsoft.com/office/drawing/2014/main" id="{F7CCD4A6-2F8E-F52A-594A-A1C24A4D18E2}"/>
                </a:ext>
              </a:extLst>
            </p:cNvPr>
            <p:cNvSpPr/>
            <p:nvPr/>
          </p:nvSpPr>
          <p:spPr>
            <a:xfrm>
              <a:off x="4744211" y="4006596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5"/>
                  </a:lnTo>
                  <a:lnTo>
                    <a:pt x="991870" y="440435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29"/>
                  </a:lnTo>
                  <a:lnTo>
                    <a:pt x="1065276" y="73405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148">
              <a:extLst>
                <a:ext uri="{FF2B5EF4-FFF2-40B4-BE49-F238E27FC236}">
                  <a16:creationId xmlns:a16="http://schemas.microsoft.com/office/drawing/2014/main" id="{2CAE300D-357E-A1C0-2650-F1C1F8747A8C}"/>
                </a:ext>
              </a:extLst>
            </p:cNvPr>
            <p:cNvSpPr/>
            <p:nvPr/>
          </p:nvSpPr>
          <p:spPr>
            <a:xfrm>
              <a:off x="4744211" y="4006596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5"/>
                  </a:lnTo>
                  <a:lnTo>
                    <a:pt x="1065276" y="367029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5"/>
                  </a:lnTo>
                  <a:lnTo>
                    <a:pt x="73405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8" name="object 149">
            <a:extLst>
              <a:ext uri="{FF2B5EF4-FFF2-40B4-BE49-F238E27FC236}">
                <a16:creationId xmlns:a16="http://schemas.microsoft.com/office/drawing/2014/main" id="{0E6F7B0E-4FF5-ED2F-A2C8-94593AB10E30}"/>
              </a:ext>
            </a:extLst>
          </p:cNvPr>
          <p:cNvSpPr txBox="1"/>
          <p:nvPr/>
        </p:nvSpPr>
        <p:spPr>
          <a:xfrm>
            <a:off x="8879856" y="3909244"/>
            <a:ext cx="97219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MS Defender App Control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409" name="object 150">
            <a:extLst>
              <a:ext uri="{FF2B5EF4-FFF2-40B4-BE49-F238E27FC236}">
                <a16:creationId xmlns:a16="http://schemas.microsoft.com/office/drawing/2014/main" id="{C47C69B2-CAE9-4ED0-E358-DB0F879E93CC}"/>
              </a:ext>
            </a:extLst>
          </p:cNvPr>
          <p:cNvGrpSpPr/>
          <p:nvPr/>
        </p:nvGrpSpPr>
        <p:grpSpPr>
          <a:xfrm>
            <a:off x="8720984" y="4396671"/>
            <a:ext cx="1078230" cy="454659"/>
            <a:chOff x="4734814" y="4515358"/>
            <a:chExt cx="1078230" cy="454659"/>
          </a:xfrm>
        </p:grpSpPr>
        <p:sp>
          <p:nvSpPr>
            <p:cNvPr id="410" name="object 151">
              <a:extLst>
                <a:ext uri="{FF2B5EF4-FFF2-40B4-BE49-F238E27FC236}">
                  <a16:creationId xmlns:a16="http://schemas.microsoft.com/office/drawing/2014/main" id="{CC3492E5-553B-2D33-220A-FC12EFB3125E}"/>
                </a:ext>
              </a:extLst>
            </p:cNvPr>
            <p:cNvSpPr/>
            <p:nvPr/>
          </p:nvSpPr>
          <p:spPr>
            <a:xfrm>
              <a:off x="4741164" y="4521708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90" y="21590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6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152">
              <a:extLst>
                <a:ext uri="{FF2B5EF4-FFF2-40B4-BE49-F238E27FC236}">
                  <a16:creationId xmlns:a16="http://schemas.microsoft.com/office/drawing/2014/main" id="{F3F945A3-4775-DC50-45D8-4226E78FF4BB}"/>
                </a:ext>
              </a:extLst>
            </p:cNvPr>
            <p:cNvSpPr/>
            <p:nvPr/>
          </p:nvSpPr>
          <p:spPr>
            <a:xfrm>
              <a:off x="4741164" y="4521708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90" y="21590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6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2" name="object 153">
            <a:extLst>
              <a:ext uri="{FF2B5EF4-FFF2-40B4-BE49-F238E27FC236}">
                <a16:creationId xmlns:a16="http://schemas.microsoft.com/office/drawing/2014/main" id="{D9E2C103-9076-E25F-1956-A857336BE65D}"/>
              </a:ext>
            </a:extLst>
          </p:cNvPr>
          <p:cNvSpPr txBox="1"/>
          <p:nvPr/>
        </p:nvSpPr>
        <p:spPr>
          <a:xfrm>
            <a:off x="8752508" y="4418006"/>
            <a:ext cx="1226886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spc="-10" dirty="0">
                <a:solidFill>
                  <a:schemeClr val="bg1"/>
                </a:solidFill>
                <a:latin typeface="Segoe UI"/>
                <a:cs typeface="Segoe UI"/>
              </a:rPr>
              <a:t>MS Defender Credential Guard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413" name="object 154">
            <a:extLst>
              <a:ext uri="{FF2B5EF4-FFF2-40B4-BE49-F238E27FC236}">
                <a16:creationId xmlns:a16="http://schemas.microsoft.com/office/drawing/2014/main" id="{54A0D3B1-2558-EB70-AC1C-10A72A01B861}"/>
              </a:ext>
            </a:extLst>
          </p:cNvPr>
          <p:cNvGrpSpPr/>
          <p:nvPr/>
        </p:nvGrpSpPr>
        <p:grpSpPr>
          <a:xfrm>
            <a:off x="8720984" y="4902639"/>
            <a:ext cx="1078230" cy="453390"/>
            <a:chOff x="4734814" y="5021326"/>
            <a:chExt cx="1078230" cy="453390"/>
          </a:xfrm>
        </p:grpSpPr>
        <p:sp>
          <p:nvSpPr>
            <p:cNvPr id="414" name="object 155">
              <a:extLst>
                <a:ext uri="{FF2B5EF4-FFF2-40B4-BE49-F238E27FC236}">
                  <a16:creationId xmlns:a16="http://schemas.microsoft.com/office/drawing/2014/main" id="{E724AF50-A218-E61F-DCC0-ECE3958F2F6C}"/>
                </a:ext>
              </a:extLst>
            </p:cNvPr>
            <p:cNvSpPr/>
            <p:nvPr/>
          </p:nvSpPr>
          <p:spPr>
            <a:xfrm>
              <a:off x="4741164" y="5027676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70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156">
              <a:extLst>
                <a:ext uri="{FF2B5EF4-FFF2-40B4-BE49-F238E27FC236}">
                  <a16:creationId xmlns:a16="http://schemas.microsoft.com/office/drawing/2014/main" id="{FA9F8FE7-9014-FDD2-32ED-78E9867F88C1}"/>
                </a:ext>
              </a:extLst>
            </p:cNvPr>
            <p:cNvSpPr/>
            <p:nvPr/>
          </p:nvSpPr>
          <p:spPr>
            <a:xfrm>
              <a:off x="4741164" y="5027676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6" name="object 157">
            <a:extLst>
              <a:ext uri="{FF2B5EF4-FFF2-40B4-BE49-F238E27FC236}">
                <a16:creationId xmlns:a16="http://schemas.microsoft.com/office/drawing/2014/main" id="{077F3CF8-511C-2F93-AB30-BEB733F5F161}"/>
              </a:ext>
            </a:extLst>
          </p:cNvPr>
          <p:cNvGrpSpPr/>
          <p:nvPr/>
        </p:nvGrpSpPr>
        <p:grpSpPr>
          <a:xfrm>
            <a:off x="8702696" y="5408607"/>
            <a:ext cx="1076960" cy="453390"/>
            <a:chOff x="4716526" y="5527294"/>
            <a:chExt cx="1076960" cy="453390"/>
          </a:xfrm>
        </p:grpSpPr>
        <p:sp>
          <p:nvSpPr>
            <p:cNvPr id="417" name="object 158">
              <a:extLst>
                <a:ext uri="{FF2B5EF4-FFF2-40B4-BE49-F238E27FC236}">
                  <a16:creationId xmlns:a16="http://schemas.microsoft.com/office/drawing/2014/main" id="{299CDED1-982A-4B65-94A9-DB9B876BE0B4}"/>
                </a:ext>
              </a:extLst>
            </p:cNvPr>
            <p:cNvSpPr/>
            <p:nvPr/>
          </p:nvSpPr>
          <p:spPr>
            <a:xfrm>
              <a:off x="4722876" y="5533644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6" y="440435"/>
                  </a:lnTo>
                  <a:lnTo>
                    <a:pt x="990346" y="440435"/>
                  </a:lnTo>
                  <a:lnTo>
                    <a:pt x="1018907" y="434667"/>
                  </a:lnTo>
                  <a:lnTo>
                    <a:pt x="1042241" y="418934"/>
                  </a:lnTo>
                  <a:lnTo>
                    <a:pt x="1057979" y="395601"/>
                  </a:lnTo>
                  <a:lnTo>
                    <a:pt x="1063752" y="367029"/>
                  </a:lnTo>
                  <a:lnTo>
                    <a:pt x="1063752" y="73405"/>
                  </a:lnTo>
                  <a:lnTo>
                    <a:pt x="1057979" y="44844"/>
                  </a:lnTo>
                  <a:lnTo>
                    <a:pt x="1042241" y="21510"/>
                  </a:lnTo>
                  <a:lnTo>
                    <a:pt x="1018907" y="5772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159">
              <a:extLst>
                <a:ext uri="{FF2B5EF4-FFF2-40B4-BE49-F238E27FC236}">
                  <a16:creationId xmlns:a16="http://schemas.microsoft.com/office/drawing/2014/main" id="{B47067FF-E72B-ADA9-771E-2DCBDDC0C0EF}"/>
                </a:ext>
              </a:extLst>
            </p:cNvPr>
            <p:cNvSpPr/>
            <p:nvPr/>
          </p:nvSpPr>
          <p:spPr>
            <a:xfrm>
              <a:off x="4722876" y="5533644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72"/>
                  </a:lnTo>
                  <a:lnTo>
                    <a:pt x="1042241" y="21510"/>
                  </a:lnTo>
                  <a:lnTo>
                    <a:pt x="1057979" y="44844"/>
                  </a:lnTo>
                  <a:lnTo>
                    <a:pt x="1063752" y="73405"/>
                  </a:lnTo>
                  <a:lnTo>
                    <a:pt x="1063752" y="367029"/>
                  </a:lnTo>
                  <a:lnTo>
                    <a:pt x="1057979" y="395601"/>
                  </a:lnTo>
                  <a:lnTo>
                    <a:pt x="1042241" y="418934"/>
                  </a:lnTo>
                  <a:lnTo>
                    <a:pt x="1018907" y="434667"/>
                  </a:lnTo>
                  <a:lnTo>
                    <a:pt x="990346" y="440435"/>
                  </a:lnTo>
                  <a:lnTo>
                    <a:pt x="73406" y="440435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3" name="object 164">
            <a:extLst>
              <a:ext uri="{FF2B5EF4-FFF2-40B4-BE49-F238E27FC236}">
                <a16:creationId xmlns:a16="http://schemas.microsoft.com/office/drawing/2014/main" id="{88C0E0F3-6A0C-1C65-2E89-32836B46BDC8}"/>
              </a:ext>
            </a:extLst>
          </p:cNvPr>
          <p:cNvSpPr txBox="1"/>
          <p:nvPr/>
        </p:nvSpPr>
        <p:spPr>
          <a:xfrm>
            <a:off x="8706673" y="4918132"/>
            <a:ext cx="1095121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84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lang="en-GB"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MS Defender security </a:t>
            </a:r>
            <a:r>
              <a:rPr lang="en-GB" sz="1100" u="sng" spc="-10" dirty="0" err="1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center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424" name="object 165">
            <a:extLst>
              <a:ext uri="{FF2B5EF4-FFF2-40B4-BE49-F238E27FC236}">
                <a16:creationId xmlns:a16="http://schemas.microsoft.com/office/drawing/2014/main" id="{9DB6FD3E-0092-9AD4-1113-679291EF182D}"/>
              </a:ext>
            </a:extLst>
          </p:cNvPr>
          <p:cNvGrpSpPr/>
          <p:nvPr/>
        </p:nvGrpSpPr>
        <p:grpSpPr>
          <a:xfrm>
            <a:off x="8702696" y="5905430"/>
            <a:ext cx="1076960" cy="453390"/>
            <a:chOff x="4716526" y="6024117"/>
            <a:chExt cx="1076960" cy="453390"/>
          </a:xfrm>
        </p:grpSpPr>
        <p:sp>
          <p:nvSpPr>
            <p:cNvPr id="425" name="object 166">
              <a:extLst>
                <a:ext uri="{FF2B5EF4-FFF2-40B4-BE49-F238E27FC236}">
                  <a16:creationId xmlns:a16="http://schemas.microsoft.com/office/drawing/2014/main" id="{9537BD3E-E2E8-E8F2-2FF5-72E36AABE59E}"/>
                </a:ext>
              </a:extLst>
            </p:cNvPr>
            <p:cNvSpPr/>
            <p:nvPr/>
          </p:nvSpPr>
          <p:spPr>
            <a:xfrm>
              <a:off x="4722876" y="6030467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6" y="440435"/>
                  </a:lnTo>
                  <a:lnTo>
                    <a:pt x="990346" y="440435"/>
                  </a:lnTo>
                  <a:lnTo>
                    <a:pt x="1018907" y="434667"/>
                  </a:lnTo>
                  <a:lnTo>
                    <a:pt x="1042241" y="418934"/>
                  </a:lnTo>
                  <a:lnTo>
                    <a:pt x="1057979" y="395601"/>
                  </a:lnTo>
                  <a:lnTo>
                    <a:pt x="1063752" y="367029"/>
                  </a:lnTo>
                  <a:lnTo>
                    <a:pt x="1063752" y="73405"/>
                  </a:lnTo>
                  <a:lnTo>
                    <a:pt x="1057979" y="44834"/>
                  </a:lnTo>
                  <a:lnTo>
                    <a:pt x="1042241" y="21501"/>
                  </a:lnTo>
                  <a:lnTo>
                    <a:pt x="1018907" y="5768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167">
              <a:extLst>
                <a:ext uri="{FF2B5EF4-FFF2-40B4-BE49-F238E27FC236}">
                  <a16:creationId xmlns:a16="http://schemas.microsoft.com/office/drawing/2014/main" id="{517E69CF-3B58-0AED-F9FB-368FFC8105D6}"/>
                </a:ext>
              </a:extLst>
            </p:cNvPr>
            <p:cNvSpPr/>
            <p:nvPr/>
          </p:nvSpPr>
          <p:spPr>
            <a:xfrm>
              <a:off x="4722876" y="6030467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0" y="73405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68"/>
                  </a:lnTo>
                  <a:lnTo>
                    <a:pt x="1042241" y="21501"/>
                  </a:lnTo>
                  <a:lnTo>
                    <a:pt x="1057979" y="44834"/>
                  </a:lnTo>
                  <a:lnTo>
                    <a:pt x="1063752" y="73405"/>
                  </a:lnTo>
                  <a:lnTo>
                    <a:pt x="1063752" y="367029"/>
                  </a:lnTo>
                  <a:lnTo>
                    <a:pt x="1057979" y="395601"/>
                  </a:lnTo>
                  <a:lnTo>
                    <a:pt x="1042241" y="418934"/>
                  </a:lnTo>
                  <a:lnTo>
                    <a:pt x="1018907" y="434667"/>
                  </a:lnTo>
                  <a:lnTo>
                    <a:pt x="990346" y="440435"/>
                  </a:lnTo>
                  <a:lnTo>
                    <a:pt x="73406" y="440435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168">
              <a:extLst>
                <a:ext uri="{FF2B5EF4-FFF2-40B4-BE49-F238E27FC236}">
                  <a16:creationId xmlns:a16="http://schemas.microsoft.com/office/drawing/2014/main" id="{16A84B14-62FB-DAAA-A7D0-FCA67861C630}"/>
                </a:ext>
              </a:extLst>
            </p:cNvPr>
            <p:cNvSpPr/>
            <p:nvPr/>
          </p:nvSpPr>
          <p:spPr>
            <a:xfrm>
              <a:off x="4980559" y="6230810"/>
              <a:ext cx="547370" cy="7620"/>
            </a:xfrm>
            <a:custGeom>
              <a:avLst/>
              <a:gdLst/>
              <a:ahLst/>
              <a:cxnLst/>
              <a:rect l="l" t="t" r="r" b="b"/>
              <a:pathLst>
                <a:path w="547370" h="7620">
                  <a:moveTo>
                    <a:pt x="547115" y="0"/>
                  </a:moveTo>
                  <a:lnTo>
                    <a:pt x="0" y="0"/>
                  </a:lnTo>
                  <a:lnTo>
                    <a:pt x="0" y="7619"/>
                  </a:lnTo>
                  <a:lnTo>
                    <a:pt x="547115" y="7619"/>
                  </a:lnTo>
                  <a:lnTo>
                    <a:pt x="5471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8" name="object 169">
            <a:extLst>
              <a:ext uri="{FF2B5EF4-FFF2-40B4-BE49-F238E27FC236}">
                <a16:creationId xmlns:a16="http://schemas.microsoft.com/office/drawing/2014/main" id="{804B3170-CA5D-AC04-95E2-CE69EFBDFD38}"/>
              </a:ext>
            </a:extLst>
          </p:cNvPr>
          <p:cNvSpPr txBox="1"/>
          <p:nvPr/>
        </p:nvSpPr>
        <p:spPr>
          <a:xfrm>
            <a:off x="8844809" y="5948458"/>
            <a:ext cx="793750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9220">
              <a:lnSpc>
                <a:spcPct val="100000"/>
              </a:lnSpc>
              <a:spcBef>
                <a:spcPts val="100"/>
              </a:spcBef>
            </a:pPr>
            <a:r>
              <a:rPr lang="en-GB" sz="1100" dirty="0">
                <a:solidFill>
                  <a:schemeClr val="bg1"/>
                </a:solidFill>
                <a:latin typeface="Segoe UI"/>
                <a:cs typeface="Segoe UI"/>
              </a:rPr>
              <a:t>Xbox</a:t>
            </a:r>
          </a:p>
          <a:p>
            <a:pPr marL="12700" marR="5080" indent="109220">
              <a:lnSpc>
                <a:spcPct val="100000"/>
              </a:lnSpc>
              <a:spcBef>
                <a:spcPts val="100"/>
              </a:spcBef>
            </a:pPr>
            <a:r>
              <a:rPr lang="en-GB" sz="1100" dirty="0">
                <a:solidFill>
                  <a:schemeClr val="bg1"/>
                </a:solidFill>
                <a:latin typeface="Segoe UI"/>
                <a:cs typeface="Segoe UI"/>
              </a:rPr>
              <a:t>services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429" name="object 170">
            <a:extLst>
              <a:ext uri="{FF2B5EF4-FFF2-40B4-BE49-F238E27FC236}">
                <a16:creationId xmlns:a16="http://schemas.microsoft.com/office/drawing/2014/main" id="{20A3F45C-E8E3-6BDF-ECA5-7CEF34555904}"/>
              </a:ext>
            </a:extLst>
          </p:cNvPr>
          <p:cNvGrpSpPr/>
          <p:nvPr/>
        </p:nvGrpSpPr>
        <p:grpSpPr>
          <a:xfrm>
            <a:off x="9819787" y="1291773"/>
            <a:ext cx="1078230" cy="453390"/>
            <a:chOff x="5835141" y="1418589"/>
            <a:chExt cx="1078230" cy="453390"/>
          </a:xfrm>
        </p:grpSpPr>
        <p:sp>
          <p:nvSpPr>
            <p:cNvPr id="430" name="object 171">
              <a:extLst>
                <a:ext uri="{FF2B5EF4-FFF2-40B4-BE49-F238E27FC236}">
                  <a16:creationId xmlns:a16="http://schemas.microsoft.com/office/drawing/2014/main" id="{CC553E81-5EC5-1A03-8056-4C71FF7170A4}"/>
                </a:ext>
              </a:extLst>
            </p:cNvPr>
            <p:cNvSpPr/>
            <p:nvPr/>
          </p:nvSpPr>
          <p:spPr>
            <a:xfrm>
              <a:off x="5841491" y="1424939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31" name="object 172">
              <a:extLst>
                <a:ext uri="{FF2B5EF4-FFF2-40B4-BE49-F238E27FC236}">
                  <a16:creationId xmlns:a16="http://schemas.microsoft.com/office/drawing/2014/main" id="{35C766CB-C08E-C81D-8808-2509458AC65E}"/>
                </a:ext>
              </a:extLst>
            </p:cNvPr>
            <p:cNvSpPr/>
            <p:nvPr/>
          </p:nvSpPr>
          <p:spPr>
            <a:xfrm>
              <a:off x="5841491" y="1424939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2" name="object 173">
            <a:extLst>
              <a:ext uri="{FF2B5EF4-FFF2-40B4-BE49-F238E27FC236}">
                <a16:creationId xmlns:a16="http://schemas.microsoft.com/office/drawing/2014/main" id="{D2CE38CB-26BA-2E42-6C3C-DEE336B86C64}"/>
              </a:ext>
            </a:extLst>
          </p:cNvPr>
          <p:cNvSpPr txBox="1"/>
          <p:nvPr/>
        </p:nvSpPr>
        <p:spPr>
          <a:xfrm>
            <a:off x="10084455" y="1342575"/>
            <a:ext cx="696214" cy="36484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5"/>
              </a:spcBef>
            </a:pPr>
            <a:r>
              <a:rPr lang="en-GB"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User</a:t>
            </a:r>
          </a:p>
          <a:p>
            <a:pPr marL="103505" marR="5080" indent="-91440">
              <a:lnSpc>
                <a:spcPct val="100000"/>
              </a:lnSpc>
              <a:spcBef>
                <a:spcPts val="105"/>
              </a:spcBef>
            </a:pPr>
            <a:r>
              <a:rPr lang="en-GB"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Rights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sp>
        <p:nvSpPr>
          <p:cNvPr id="468" name="object 164">
            <a:extLst>
              <a:ext uri="{FF2B5EF4-FFF2-40B4-BE49-F238E27FC236}">
                <a16:creationId xmlns:a16="http://schemas.microsoft.com/office/drawing/2014/main" id="{D7109BBC-1966-3602-0173-CD2AF0D02071}"/>
              </a:ext>
            </a:extLst>
          </p:cNvPr>
          <p:cNvSpPr txBox="1"/>
          <p:nvPr/>
        </p:nvSpPr>
        <p:spPr>
          <a:xfrm>
            <a:off x="8683020" y="5422831"/>
            <a:ext cx="1095121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84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lang="en-GB"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MS device security options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object 309">
            <a:extLst>
              <a:ext uri="{FF2B5EF4-FFF2-40B4-BE49-F238E27FC236}">
                <a16:creationId xmlns:a16="http://schemas.microsoft.com/office/drawing/2014/main" id="{77209538-5D41-4BE4-75C4-C68462E2295D}"/>
              </a:ext>
            </a:extLst>
          </p:cNvPr>
          <p:cNvGrpSpPr/>
          <p:nvPr/>
        </p:nvGrpSpPr>
        <p:grpSpPr>
          <a:xfrm>
            <a:off x="8284449" y="4241769"/>
            <a:ext cx="911860" cy="453390"/>
            <a:chOff x="1083310" y="4221226"/>
            <a:chExt cx="911860" cy="453390"/>
          </a:xfrm>
        </p:grpSpPr>
        <p:sp>
          <p:nvSpPr>
            <p:cNvPr id="238" name="object 310">
              <a:extLst>
                <a:ext uri="{FF2B5EF4-FFF2-40B4-BE49-F238E27FC236}">
                  <a16:creationId xmlns:a16="http://schemas.microsoft.com/office/drawing/2014/main" id="{A7DB091F-A4E4-258B-9D9D-62B1314A6231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311">
              <a:extLst>
                <a:ext uri="{FF2B5EF4-FFF2-40B4-BE49-F238E27FC236}">
                  <a16:creationId xmlns:a16="http://schemas.microsoft.com/office/drawing/2014/main" id="{82893D55-CC6D-8EF8-4783-2B02FEEA05EF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4" name="object 309">
            <a:extLst>
              <a:ext uri="{FF2B5EF4-FFF2-40B4-BE49-F238E27FC236}">
                <a16:creationId xmlns:a16="http://schemas.microsoft.com/office/drawing/2014/main" id="{AAD106EE-F0F4-3B94-3584-29E3C874676D}"/>
              </a:ext>
            </a:extLst>
          </p:cNvPr>
          <p:cNvGrpSpPr/>
          <p:nvPr/>
        </p:nvGrpSpPr>
        <p:grpSpPr>
          <a:xfrm>
            <a:off x="8282645" y="3751597"/>
            <a:ext cx="911860" cy="453390"/>
            <a:chOff x="1083310" y="4221226"/>
            <a:chExt cx="911860" cy="453390"/>
          </a:xfrm>
        </p:grpSpPr>
        <p:sp>
          <p:nvSpPr>
            <p:cNvPr id="235" name="object 310">
              <a:extLst>
                <a:ext uri="{FF2B5EF4-FFF2-40B4-BE49-F238E27FC236}">
                  <a16:creationId xmlns:a16="http://schemas.microsoft.com/office/drawing/2014/main" id="{A449982A-A08C-3D5E-7BAE-6523F6FA3E37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311">
              <a:extLst>
                <a:ext uri="{FF2B5EF4-FFF2-40B4-BE49-F238E27FC236}">
                  <a16:creationId xmlns:a16="http://schemas.microsoft.com/office/drawing/2014/main" id="{73722ED2-62C8-251D-C55A-187A77061A3A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1" name="object 309">
            <a:extLst>
              <a:ext uri="{FF2B5EF4-FFF2-40B4-BE49-F238E27FC236}">
                <a16:creationId xmlns:a16="http://schemas.microsoft.com/office/drawing/2014/main" id="{E95FD76F-5B08-DF76-100A-FFC31314603E}"/>
              </a:ext>
            </a:extLst>
          </p:cNvPr>
          <p:cNvGrpSpPr/>
          <p:nvPr/>
        </p:nvGrpSpPr>
        <p:grpSpPr>
          <a:xfrm>
            <a:off x="8268342" y="3262301"/>
            <a:ext cx="911860" cy="453390"/>
            <a:chOff x="1083310" y="4221226"/>
            <a:chExt cx="911860" cy="453390"/>
          </a:xfrm>
        </p:grpSpPr>
        <p:sp>
          <p:nvSpPr>
            <p:cNvPr id="232" name="object 310">
              <a:extLst>
                <a:ext uri="{FF2B5EF4-FFF2-40B4-BE49-F238E27FC236}">
                  <a16:creationId xmlns:a16="http://schemas.microsoft.com/office/drawing/2014/main" id="{3CA572EE-D708-4616-40A2-D6E6D7827AA3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311">
              <a:extLst>
                <a:ext uri="{FF2B5EF4-FFF2-40B4-BE49-F238E27FC236}">
                  <a16:creationId xmlns:a16="http://schemas.microsoft.com/office/drawing/2014/main" id="{7A79C707-78A6-20CE-D137-91147FE937A8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8" name="object 309">
            <a:extLst>
              <a:ext uri="{FF2B5EF4-FFF2-40B4-BE49-F238E27FC236}">
                <a16:creationId xmlns:a16="http://schemas.microsoft.com/office/drawing/2014/main" id="{A818515B-2B83-BAB7-5C32-223E53EBD3FE}"/>
              </a:ext>
            </a:extLst>
          </p:cNvPr>
          <p:cNvGrpSpPr/>
          <p:nvPr/>
        </p:nvGrpSpPr>
        <p:grpSpPr>
          <a:xfrm>
            <a:off x="8266863" y="2765779"/>
            <a:ext cx="911860" cy="453390"/>
            <a:chOff x="1083310" y="4221226"/>
            <a:chExt cx="911860" cy="453390"/>
          </a:xfrm>
        </p:grpSpPr>
        <p:sp>
          <p:nvSpPr>
            <p:cNvPr id="229" name="object 310">
              <a:extLst>
                <a:ext uri="{FF2B5EF4-FFF2-40B4-BE49-F238E27FC236}">
                  <a16:creationId xmlns:a16="http://schemas.microsoft.com/office/drawing/2014/main" id="{0D4001DE-F6B4-D352-9AC0-9ACA10632B49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311">
              <a:extLst>
                <a:ext uri="{FF2B5EF4-FFF2-40B4-BE49-F238E27FC236}">
                  <a16:creationId xmlns:a16="http://schemas.microsoft.com/office/drawing/2014/main" id="{5D589B51-CE3C-3E6F-A1EA-46C8DAC7CC49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5" name="object 309">
            <a:extLst>
              <a:ext uri="{FF2B5EF4-FFF2-40B4-BE49-F238E27FC236}">
                <a16:creationId xmlns:a16="http://schemas.microsoft.com/office/drawing/2014/main" id="{2AE96F84-82FE-BAF9-AD11-A6424F799AB5}"/>
              </a:ext>
            </a:extLst>
          </p:cNvPr>
          <p:cNvGrpSpPr/>
          <p:nvPr/>
        </p:nvGrpSpPr>
        <p:grpSpPr>
          <a:xfrm>
            <a:off x="8256113" y="2277429"/>
            <a:ext cx="899160" cy="450115"/>
            <a:chOff x="1089660" y="4218151"/>
            <a:chExt cx="899160" cy="450115"/>
          </a:xfrm>
        </p:grpSpPr>
        <p:sp>
          <p:nvSpPr>
            <p:cNvPr id="226" name="object 310">
              <a:extLst>
                <a:ext uri="{FF2B5EF4-FFF2-40B4-BE49-F238E27FC236}">
                  <a16:creationId xmlns:a16="http://schemas.microsoft.com/office/drawing/2014/main" id="{AE2F61E3-E489-DA4C-0D92-12CE1A2AEFA6}"/>
                </a:ext>
              </a:extLst>
            </p:cNvPr>
            <p:cNvSpPr/>
            <p:nvPr/>
          </p:nvSpPr>
          <p:spPr>
            <a:xfrm>
              <a:off x="1089660" y="4218151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7" name="object 311">
              <a:extLst>
                <a:ext uri="{FF2B5EF4-FFF2-40B4-BE49-F238E27FC236}">
                  <a16:creationId xmlns:a16="http://schemas.microsoft.com/office/drawing/2014/main" id="{786CEB81-4C1E-697A-2744-4C7A82CED783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3" name="object 309">
            <a:extLst>
              <a:ext uri="{FF2B5EF4-FFF2-40B4-BE49-F238E27FC236}">
                <a16:creationId xmlns:a16="http://schemas.microsoft.com/office/drawing/2014/main" id="{05E6504E-7AA8-6F11-27FB-87EF9931272D}"/>
              </a:ext>
            </a:extLst>
          </p:cNvPr>
          <p:cNvGrpSpPr/>
          <p:nvPr/>
        </p:nvGrpSpPr>
        <p:grpSpPr>
          <a:xfrm>
            <a:off x="8251341" y="1802379"/>
            <a:ext cx="911860" cy="453390"/>
            <a:chOff x="1083310" y="4221226"/>
            <a:chExt cx="911860" cy="453390"/>
          </a:xfrm>
        </p:grpSpPr>
        <p:sp>
          <p:nvSpPr>
            <p:cNvPr id="144" name="object 310">
              <a:extLst>
                <a:ext uri="{FF2B5EF4-FFF2-40B4-BE49-F238E27FC236}">
                  <a16:creationId xmlns:a16="http://schemas.microsoft.com/office/drawing/2014/main" id="{B6D23C20-064F-40CA-CCA0-4A32544A13E7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5" name="object 311">
              <a:extLst>
                <a:ext uri="{FF2B5EF4-FFF2-40B4-BE49-F238E27FC236}">
                  <a16:creationId xmlns:a16="http://schemas.microsoft.com/office/drawing/2014/main" id="{F74D10D1-DF5E-6C4F-72B8-B954819C0C0D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0" name="object 309">
            <a:extLst>
              <a:ext uri="{FF2B5EF4-FFF2-40B4-BE49-F238E27FC236}">
                <a16:creationId xmlns:a16="http://schemas.microsoft.com/office/drawing/2014/main" id="{77B3BEF5-B66E-4F7B-F992-5639891E8435}"/>
              </a:ext>
            </a:extLst>
          </p:cNvPr>
          <p:cNvGrpSpPr/>
          <p:nvPr/>
        </p:nvGrpSpPr>
        <p:grpSpPr>
          <a:xfrm>
            <a:off x="8251341" y="1316142"/>
            <a:ext cx="911860" cy="453390"/>
            <a:chOff x="1083310" y="4221226"/>
            <a:chExt cx="911860" cy="453390"/>
          </a:xfrm>
        </p:grpSpPr>
        <p:sp>
          <p:nvSpPr>
            <p:cNvPr id="141" name="object 310">
              <a:extLst>
                <a:ext uri="{FF2B5EF4-FFF2-40B4-BE49-F238E27FC236}">
                  <a16:creationId xmlns:a16="http://schemas.microsoft.com/office/drawing/2014/main" id="{B88C7923-5983-6772-09DE-DDF381581C9C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311">
              <a:extLst>
                <a:ext uri="{FF2B5EF4-FFF2-40B4-BE49-F238E27FC236}">
                  <a16:creationId xmlns:a16="http://schemas.microsoft.com/office/drawing/2014/main" id="{34E3C02F-3457-210D-B44C-492BBD8AB80D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6" name="object 309">
            <a:extLst>
              <a:ext uri="{FF2B5EF4-FFF2-40B4-BE49-F238E27FC236}">
                <a16:creationId xmlns:a16="http://schemas.microsoft.com/office/drawing/2014/main" id="{00641874-A9E5-D360-66F3-D16EE9692CD1}"/>
              </a:ext>
            </a:extLst>
          </p:cNvPr>
          <p:cNvGrpSpPr/>
          <p:nvPr/>
        </p:nvGrpSpPr>
        <p:grpSpPr>
          <a:xfrm>
            <a:off x="9230324" y="4249117"/>
            <a:ext cx="911860" cy="453390"/>
            <a:chOff x="1083310" y="4221226"/>
            <a:chExt cx="911860" cy="453390"/>
          </a:xfrm>
        </p:grpSpPr>
        <p:sp>
          <p:nvSpPr>
            <p:cNvPr id="117" name="object 310">
              <a:extLst>
                <a:ext uri="{FF2B5EF4-FFF2-40B4-BE49-F238E27FC236}">
                  <a16:creationId xmlns:a16="http://schemas.microsoft.com/office/drawing/2014/main" id="{C314F269-2472-E3DB-1775-D6204471DF34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311">
              <a:extLst>
                <a:ext uri="{FF2B5EF4-FFF2-40B4-BE49-F238E27FC236}">
                  <a16:creationId xmlns:a16="http://schemas.microsoft.com/office/drawing/2014/main" id="{A072DC2D-ABC1-7007-3A29-972216551E4E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3" name="object 309">
            <a:extLst>
              <a:ext uri="{FF2B5EF4-FFF2-40B4-BE49-F238E27FC236}">
                <a16:creationId xmlns:a16="http://schemas.microsoft.com/office/drawing/2014/main" id="{018FDD8C-B582-CDAD-6628-582D5E3EBE04}"/>
              </a:ext>
            </a:extLst>
          </p:cNvPr>
          <p:cNvGrpSpPr/>
          <p:nvPr/>
        </p:nvGrpSpPr>
        <p:grpSpPr>
          <a:xfrm>
            <a:off x="9227991" y="3766313"/>
            <a:ext cx="911860" cy="453390"/>
            <a:chOff x="1083310" y="4221226"/>
            <a:chExt cx="911860" cy="453390"/>
          </a:xfrm>
        </p:grpSpPr>
        <p:sp>
          <p:nvSpPr>
            <p:cNvPr id="114" name="object 310">
              <a:extLst>
                <a:ext uri="{FF2B5EF4-FFF2-40B4-BE49-F238E27FC236}">
                  <a16:creationId xmlns:a16="http://schemas.microsoft.com/office/drawing/2014/main" id="{A79D7148-5AC7-3AA2-C2D0-BC9B20255E17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311">
              <a:extLst>
                <a:ext uri="{FF2B5EF4-FFF2-40B4-BE49-F238E27FC236}">
                  <a16:creationId xmlns:a16="http://schemas.microsoft.com/office/drawing/2014/main" id="{046E79FA-F27D-87E4-07CF-F198B7450705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0" name="object 309">
            <a:extLst>
              <a:ext uri="{FF2B5EF4-FFF2-40B4-BE49-F238E27FC236}">
                <a16:creationId xmlns:a16="http://schemas.microsoft.com/office/drawing/2014/main" id="{A73B3AD1-0307-396E-8447-5413B7DCC4B9}"/>
              </a:ext>
            </a:extLst>
          </p:cNvPr>
          <p:cNvGrpSpPr/>
          <p:nvPr/>
        </p:nvGrpSpPr>
        <p:grpSpPr>
          <a:xfrm>
            <a:off x="9218009" y="3265780"/>
            <a:ext cx="911860" cy="453390"/>
            <a:chOff x="1083310" y="4221226"/>
            <a:chExt cx="911860" cy="453390"/>
          </a:xfrm>
        </p:grpSpPr>
        <p:sp>
          <p:nvSpPr>
            <p:cNvPr id="111" name="object 310">
              <a:extLst>
                <a:ext uri="{FF2B5EF4-FFF2-40B4-BE49-F238E27FC236}">
                  <a16:creationId xmlns:a16="http://schemas.microsoft.com/office/drawing/2014/main" id="{D014ECD3-5112-7ADD-323B-21FEBFF432A2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311">
              <a:extLst>
                <a:ext uri="{FF2B5EF4-FFF2-40B4-BE49-F238E27FC236}">
                  <a16:creationId xmlns:a16="http://schemas.microsoft.com/office/drawing/2014/main" id="{F6B0D032-42BB-7EEE-2F26-852D68A0BDB9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7" name="object 309">
            <a:extLst>
              <a:ext uri="{FF2B5EF4-FFF2-40B4-BE49-F238E27FC236}">
                <a16:creationId xmlns:a16="http://schemas.microsoft.com/office/drawing/2014/main" id="{AAEE6119-75CA-AA7C-F361-CB66AEDFD700}"/>
              </a:ext>
            </a:extLst>
          </p:cNvPr>
          <p:cNvGrpSpPr/>
          <p:nvPr/>
        </p:nvGrpSpPr>
        <p:grpSpPr>
          <a:xfrm>
            <a:off x="9217624" y="2293153"/>
            <a:ext cx="911860" cy="453390"/>
            <a:chOff x="1083310" y="4221226"/>
            <a:chExt cx="911860" cy="453390"/>
          </a:xfrm>
        </p:grpSpPr>
        <p:sp>
          <p:nvSpPr>
            <p:cNvPr id="108" name="object 310">
              <a:extLst>
                <a:ext uri="{FF2B5EF4-FFF2-40B4-BE49-F238E27FC236}">
                  <a16:creationId xmlns:a16="http://schemas.microsoft.com/office/drawing/2014/main" id="{066E7739-73C7-5CBC-06BC-0F5F5D388567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9" name="object 311">
              <a:extLst>
                <a:ext uri="{FF2B5EF4-FFF2-40B4-BE49-F238E27FC236}">
                  <a16:creationId xmlns:a16="http://schemas.microsoft.com/office/drawing/2014/main" id="{6541172A-20CA-86F1-6812-2B1CFE8484EE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4" name="object 309">
            <a:extLst>
              <a:ext uri="{FF2B5EF4-FFF2-40B4-BE49-F238E27FC236}">
                <a16:creationId xmlns:a16="http://schemas.microsoft.com/office/drawing/2014/main" id="{AA31C4F8-D25B-89FD-A5C2-72395104A760}"/>
              </a:ext>
            </a:extLst>
          </p:cNvPr>
          <p:cNvGrpSpPr/>
          <p:nvPr/>
        </p:nvGrpSpPr>
        <p:grpSpPr>
          <a:xfrm>
            <a:off x="9228475" y="1808729"/>
            <a:ext cx="911860" cy="447040"/>
            <a:chOff x="1083310" y="4221226"/>
            <a:chExt cx="911860" cy="453390"/>
          </a:xfrm>
        </p:grpSpPr>
        <p:sp>
          <p:nvSpPr>
            <p:cNvPr id="105" name="object 310">
              <a:extLst>
                <a:ext uri="{FF2B5EF4-FFF2-40B4-BE49-F238E27FC236}">
                  <a16:creationId xmlns:a16="http://schemas.microsoft.com/office/drawing/2014/main" id="{62020117-A7EC-886C-4158-6C7C7E2A161B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311">
              <a:extLst>
                <a:ext uri="{FF2B5EF4-FFF2-40B4-BE49-F238E27FC236}">
                  <a16:creationId xmlns:a16="http://schemas.microsoft.com/office/drawing/2014/main" id="{86504B79-6966-111E-3ED6-49C55337C46A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309">
            <a:extLst>
              <a:ext uri="{FF2B5EF4-FFF2-40B4-BE49-F238E27FC236}">
                <a16:creationId xmlns:a16="http://schemas.microsoft.com/office/drawing/2014/main" id="{08C73E6C-D6B0-20B4-A2D2-AE8EA69B6124}"/>
              </a:ext>
            </a:extLst>
          </p:cNvPr>
          <p:cNvGrpSpPr/>
          <p:nvPr/>
        </p:nvGrpSpPr>
        <p:grpSpPr>
          <a:xfrm>
            <a:off x="9223974" y="1310097"/>
            <a:ext cx="911860" cy="453390"/>
            <a:chOff x="1083310" y="4221226"/>
            <a:chExt cx="911860" cy="453390"/>
          </a:xfrm>
        </p:grpSpPr>
        <p:sp>
          <p:nvSpPr>
            <p:cNvPr id="102" name="object 310">
              <a:extLst>
                <a:ext uri="{FF2B5EF4-FFF2-40B4-BE49-F238E27FC236}">
                  <a16:creationId xmlns:a16="http://schemas.microsoft.com/office/drawing/2014/main" id="{4FBEF351-FA8E-35AB-65A7-9E633B7085A3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311">
              <a:extLst>
                <a:ext uri="{FF2B5EF4-FFF2-40B4-BE49-F238E27FC236}">
                  <a16:creationId xmlns:a16="http://schemas.microsoft.com/office/drawing/2014/main" id="{EB241728-53A9-F3DF-B0FB-F43FD7D72435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" name="object 40">
            <a:extLst>
              <a:ext uri="{FF2B5EF4-FFF2-40B4-BE49-F238E27FC236}">
                <a16:creationId xmlns:a16="http://schemas.microsoft.com/office/drawing/2014/main" id="{0CB92208-6AAA-8E4A-4E12-6167BB6B5D15}"/>
              </a:ext>
            </a:extLst>
          </p:cNvPr>
          <p:cNvGrpSpPr/>
          <p:nvPr/>
        </p:nvGrpSpPr>
        <p:grpSpPr>
          <a:xfrm>
            <a:off x="10208462" y="1799698"/>
            <a:ext cx="911860" cy="453390"/>
            <a:chOff x="1081786" y="4682997"/>
            <a:chExt cx="911860" cy="453390"/>
          </a:xfrm>
        </p:grpSpPr>
        <p:sp>
          <p:nvSpPr>
            <p:cNvPr id="99" name="object 41">
              <a:extLst>
                <a:ext uri="{FF2B5EF4-FFF2-40B4-BE49-F238E27FC236}">
                  <a16:creationId xmlns:a16="http://schemas.microsoft.com/office/drawing/2014/main" id="{7FA3E043-5EE1-0B26-038A-8B934E60E9E2}"/>
                </a:ext>
              </a:extLst>
            </p:cNvPr>
            <p:cNvSpPr/>
            <p:nvPr/>
          </p:nvSpPr>
          <p:spPr>
            <a:xfrm>
              <a:off x="1088136" y="4689347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3" y="0"/>
                  </a:moveTo>
                  <a:lnTo>
                    <a:pt x="73405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29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5" y="440435"/>
                  </a:lnTo>
                  <a:lnTo>
                    <a:pt x="825753" y="440435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59" y="367029"/>
                  </a:lnTo>
                  <a:lnTo>
                    <a:pt x="899159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3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42">
              <a:extLst>
                <a:ext uri="{FF2B5EF4-FFF2-40B4-BE49-F238E27FC236}">
                  <a16:creationId xmlns:a16="http://schemas.microsoft.com/office/drawing/2014/main" id="{D1FBC270-7890-68BC-639A-5F77DB37DD5C}"/>
                </a:ext>
              </a:extLst>
            </p:cNvPr>
            <p:cNvSpPr/>
            <p:nvPr/>
          </p:nvSpPr>
          <p:spPr>
            <a:xfrm>
              <a:off x="1088136" y="4689347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5" y="0"/>
                  </a:lnTo>
                  <a:lnTo>
                    <a:pt x="825753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59" y="73406"/>
                  </a:lnTo>
                  <a:lnTo>
                    <a:pt x="899159" y="367029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3" y="440435"/>
                  </a:lnTo>
                  <a:lnTo>
                    <a:pt x="73405" y="440435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29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/>
          <p:nvPr/>
        </p:nvSpPr>
        <p:spPr>
          <a:xfrm>
            <a:off x="526710" y="1334770"/>
            <a:ext cx="0" cy="4977130"/>
          </a:xfrm>
          <a:custGeom>
            <a:avLst/>
            <a:gdLst/>
            <a:ahLst/>
            <a:cxnLst/>
            <a:rect l="l" t="t" r="r" b="b"/>
            <a:pathLst>
              <a:path h="4977130">
                <a:moveTo>
                  <a:pt x="0" y="0"/>
                </a:moveTo>
                <a:lnTo>
                  <a:pt x="0" y="4977104"/>
                </a:lnTo>
              </a:path>
            </a:pathLst>
          </a:custGeom>
          <a:ln w="63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9" name="object 119"/>
          <p:cNvGrpSpPr/>
          <p:nvPr/>
        </p:nvGrpSpPr>
        <p:grpSpPr>
          <a:xfrm>
            <a:off x="610275" y="1328420"/>
            <a:ext cx="1078230" cy="454659"/>
            <a:chOff x="4721097" y="1415541"/>
            <a:chExt cx="1078230" cy="454659"/>
          </a:xfrm>
        </p:grpSpPr>
        <p:sp>
          <p:nvSpPr>
            <p:cNvPr id="120" name="object 120"/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2" name="object 122"/>
          <p:cNvSpPr txBox="1"/>
          <p:nvPr/>
        </p:nvSpPr>
        <p:spPr>
          <a:xfrm>
            <a:off x="826959" y="1457679"/>
            <a:ext cx="64579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Store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23" name="object 123"/>
          <p:cNvGrpSpPr/>
          <p:nvPr/>
        </p:nvGrpSpPr>
        <p:grpSpPr>
          <a:xfrm>
            <a:off x="617895" y="1866393"/>
            <a:ext cx="1076960" cy="454659"/>
            <a:chOff x="4728717" y="1953514"/>
            <a:chExt cx="1076960" cy="454659"/>
          </a:xfrm>
        </p:grpSpPr>
        <p:sp>
          <p:nvSpPr>
            <p:cNvPr id="124" name="object 124"/>
            <p:cNvSpPr/>
            <p:nvPr/>
          </p:nvSpPr>
          <p:spPr>
            <a:xfrm>
              <a:off x="4735067" y="1959864"/>
              <a:ext cx="1064260" cy="441959"/>
            </a:xfrm>
            <a:custGeom>
              <a:avLst/>
              <a:gdLst/>
              <a:ahLst/>
              <a:cxnLst/>
              <a:rect l="l" t="t" r="r" b="b"/>
              <a:pathLst>
                <a:path w="1064260" h="441960">
                  <a:moveTo>
                    <a:pt x="990092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90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69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0092" y="441960"/>
                  </a:lnTo>
                  <a:lnTo>
                    <a:pt x="1018746" y="436165"/>
                  </a:lnTo>
                  <a:lnTo>
                    <a:pt x="1042162" y="420370"/>
                  </a:lnTo>
                  <a:lnTo>
                    <a:pt x="1057957" y="396954"/>
                  </a:lnTo>
                  <a:lnTo>
                    <a:pt x="1063752" y="368300"/>
                  </a:lnTo>
                  <a:lnTo>
                    <a:pt x="1063752" y="73660"/>
                  </a:lnTo>
                  <a:lnTo>
                    <a:pt x="1057957" y="45005"/>
                  </a:lnTo>
                  <a:lnTo>
                    <a:pt x="1042162" y="21590"/>
                  </a:lnTo>
                  <a:lnTo>
                    <a:pt x="1018746" y="5794"/>
                  </a:lnTo>
                  <a:lnTo>
                    <a:pt x="990092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735067" y="1959864"/>
              <a:ext cx="1064260" cy="441959"/>
            </a:xfrm>
            <a:custGeom>
              <a:avLst/>
              <a:gdLst/>
              <a:ahLst/>
              <a:cxnLst/>
              <a:rect l="l" t="t" r="r" b="b"/>
              <a:pathLst>
                <a:path w="1064260" h="441960">
                  <a:moveTo>
                    <a:pt x="0" y="73660"/>
                  </a:moveTo>
                  <a:lnTo>
                    <a:pt x="5794" y="45005"/>
                  </a:lnTo>
                  <a:lnTo>
                    <a:pt x="21590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0092" y="0"/>
                  </a:lnTo>
                  <a:lnTo>
                    <a:pt x="1018746" y="5794"/>
                  </a:lnTo>
                  <a:lnTo>
                    <a:pt x="1042162" y="21590"/>
                  </a:lnTo>
                  <a:lnTo>
                    <a:pt x="1057957" y="45005"/>
                  </a:lnTo>
                  <a:lnTo>
                    <a:pt x="1063752" y="73660"/>
                  </a:lnTo>
                  <a:lnTo>
                    <a:pt x="1063752" y="368300"/>
                  </a:lnTo>
                  <a:lnTo>
                    <a:pt x="1057957" y="396954"/>
                  </a:lnTo>
                  <a:lnTo>
                    <a:pt x="1042162" y="420370"/>
                  </a:lnTo>
                  <a:lnTo>
                    <a:pt x="1018746" y="436165"/>
                  </a:lnTo>
                  <a:lnTo>
                    <a:pt x="990092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69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6" name="object 126"/>
          <p:cNvSpPr txBox="1"/>
          <p:nvPr/>
        </p:nvSpPr>
        <p:spPr>
          <a:xfrm>
            <a:off x="763056" y="1909446"/>
            <a:ext cx="78740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76200">
              <a:lnSpc>
                <a:spcPct val="100000"/>
              </a:lnSpc>
              <a:spcBef>
                <a:spcPts val="105"/>
              </a:spcBef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Cellular</a:t>
            </a:r>
            <a:r>
              <a:rPr sz="1100" u="sng" spc="-5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&amp;</a:t>
            </a:r>
            <a:r>
              <a:rPr sz="1100" spc="-50" dirty="0">
                <a:solidFill>
                  <a:schemeClr val="bg1"/>
                </a:solid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Connectivity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27" name="object 127"/>
          <p:cNvGrpSpPr/>
          <p:nvPr/>
        </p:nvGrpSpPr>
        <p:grpSpPr>
          <a:xfrm>
            <a:off x="617895" y="2383029"/>
            <a:ext cx="1076960" cy="453390"/>
            <a:chOff x="4728717" y="2470150"/>
            <a:chExt cx="1076960" cy="453390"/>
          </a:xfrm>
        </p:grpSpPr>
        <p:sp>
          <p:nvSpPr>
            <p:cNvPr id="128" name="object 128"/>
            <p:cNvSpPr/>
            <p:nvPr/>
          </p:nvSpPr>
          <p:spPr>
            <a:xfrm>
              <a:off x="4735067" y="2476500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0346" y="440436"/>
                  </a:lnTo>
                  <a:lnTo>
                    <a:pt x="1018907" y="434663"/>
                  </a:lnTo>
                  <a:lnTo>
                    <a:pt x="1042241" y="418925"/>
                  </a:lnTo>
                  <a:lnTo>
                    <a:pt x="1057979" y="395591"/>
                  </a:lnTo>
                  <a:lnTo>
                    <a:pt x="1063752" y="367029"/>
                  </a:lnTo>
                  <a:lnTo>
                    <a:pt x="1063752" y="73405"/>
                  </a:lnTo>
                  <a:lnTo>
                    <a:pt x="1057979" y="44844"/>
                  </a:lnTo>
                  <a:lnTo>
                    <a:pt x="1042241" y="21510"/>
                  </a:lnTo>
                  <a:lnTo>
                    <a:pt x="1018907" y="5772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735067" y="2476500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72"/>
                  </a:lnTo>
                  <a:lnTo>
                    <a:pt x="1042241" y="21510"/>
                  </a:lnTo>
                  <a:lnTo>
                    <a:pt x="1057979" y="44844"/>
                  </a:lnTo>
                  <a:lnTo>
                    <a:pt x="1063752" y="73405"/>
                  </a:lnTo>
                  <a:lnTo>
                    <a:pt x="1063752" y="367029"/>
                  </a:lnTo>
                  <a:lnTo>
                    <a:pt x="1057979" y="395591"/>
                  </a:lnTo>
                  <a:lnTo>
                    <a:pt x="1042241" y="418925"/>
                  </a:lnTo>
                  <a:lnTo>
                    <a:pt x="1018907" y="434663"/>
                  </a:lnTo>
                  <a:lnTo>
                    <a:pt x="990346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0" name="object 130"/>
          <p:cNvSpPr txBox="1"/>
          <p:nvPr/>
        </p:nvSpPr>
        <p:spPr>
          <a:xfrm>
            <a:off x="886500" y="2425701"/>
            <a:ext cx="54038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209" marR="5080" indent="-17145">
              <a:lnSpc>
                <a:spcPct val="100000"/>
              </a:lnSpc>
              <a:spcBef>
                <a:spcPts val="105"/>
              </a:spcBef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Cloud</a:t>
            </a:r>
            <a:r>
              <a:rPr sz="1100" u="sng" spc="-2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5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&amp;</a:t>
            </a:r>
            <a:r>
              <a:rPr sz="1100" spc="-50" dirty="0">
                <a:solidFill>
                  <a:schemeClr val="bg1"/>
                </a:solidFill>
                <a:latin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Storage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31" name="object 131"/>
          <p:cNvGrpSpPr/>
          <p:nvPr/>
        </p:nvGrpSpPr>
        <p:grpSpPr>
          <a:xfrm>
            <a:off x="616372" y="2899664"/>
            <a:ext cx="1078230" cy="453390"/>
            <a:chOff x="4727194" y="2986785"/>
            <a:chExt cx="1078230" cy="453390"/>
          </a:xfrm>
        </p:grpSpPr>
        <p:sp>
          <p:nvSpPr>
            <p:cNvPr id="132" name="object 132"/>
            <p:cNvSpPr/>
            <p:nvPr/>
          </p:nvSpPr>
          <p:spPr>
            <a:xfrm>
              <a:off x="4733544" y="2993135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29"/>
                  </a:lnTo>
                  <a:lnTo>
                    <a:pt x="1065276" y="73405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733544" y="2993135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5"/>
                  </a:lnTo>
                  <a:lnTo>
                    <a:pt x="1065276" y="367029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4" name="object 134"/>
          <p:cNvSpPr txBox="1"/>
          <p:nvPr/>
        </p:nvSpPr>
        <p:spPr>
          <a:xfrm>
            <a:off x="736513" y="3026156"/>
            <a:ext cx="83756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Cloud</a:t>
            </a:r>
            <a:r>
              <a:rPr sz="1100" u="sng" spc="-2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Printer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35" name="object 135"/>
          <p:cNvGrpSpPr/>
          <p:nvPr/>
        </p:nvGrpSpPr>
        <p:grpSpPr>
          <a:xfrm>
            <a:off x="627039" y="3416300"/>
            <a:ext cx="1078230" cy="453390"/>
            <a:chOff x="4737861" y="3503421"/>
            <a:chExt cx="1078230" cy="453390"/>
          </a:xfrm>
        </p:grpSpPr>
        <p:sp>
          <p:nvSpPr>
            <p:cNvPr id="136" name="object 136"/>
            <p:cNvSpPr/>
            <p:nvPr/>
          </p:nvSpPr>
          <p:spPr>
            <a:xfrm>
              <a:off x="4744211" y="3509771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5"/>
                  </a:lnTo>
                  <a:lnTo>
                    <a:pt x="991870" y="440435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29"/>
                  </a:lnTo>
                  <a:lnTo>
                    <a:pt x="1065276" y="73405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744211" y="3509771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5"/>
                  </a:lnTo>
                  <a:lnTo>
                    <a:pt x="1065276" y="367029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5"/>
                  </a:lnTo>
                  <a:lnTo>
                    <a:pt x="73405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8" name="object 138"/>
          <p:cNvSpPr txBox="1"/>
          <p:nvPr/>
        </p:nvSpPr>
        <p:spPr>
          <a:xfrm>
            <a:off x="735879" y="3458719"/>
            <a:ext cx="86106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6680" marR="5080" indent="-94615">
              <a:lnSpc>
                <a:spcPct val="100000"/>
              </a:lnSpc>
              <a:spcBef>
                <a:spcPts val="105"/>
              </a:spcBef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Control</a:t>
            </a:r>
            <a:r>
              <a:rPr sz="1100" u="sng" spc="-3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Panel</a:t>
            </a: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&amp;</a:t>
            </a:r>
            <a:r>
              <a:rPr sz="1100" u="sng" spc="-2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Settings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46" name="object 146"/>
          <p:cNvGrpSpPr/>
          <p:nvPr/>
        </p:nvGrpSpPr>
        <p:grpSpPr>
          <a:xfrm>
            <a:off x="627039" y="3913125"/>
            <a:ext cx="1078230" cy="453390"/>
            <a:chOff x="4737861" y="4000246"/>
            <a:chExt cx="1078230" cy="453390"/>
          </a:xfrm>
        </p:grpSpPr>
        <p:sp>
          <p:nvSpPr>
            <p:cNvPr id="147" name="object 147"/>
            <p:cNvSpPr/>
            <p:nvPr/>
          </p:nvSpPr>
          <p:spPr>
            <a:xfrm>
              <a:off x="4744211" y="4006596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5"/>
                  </a:lnTo>
                  <a:lnTo>
                    <a:pt x="991870" y="440435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29"/>
                  </a:lnTo>
                  <a:lnTo>
                    <a:pt x="1065276" y="73405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744211" y="4006596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5"/>
                  </a:lnTo>
                  <a:lnTo>
                    <a:pt x="1065276" y="367029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5"/>
                  </a:lnTo>
                  <a:lnTo>
                    <a:pt x="73405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9" name="object 149"/>
          <p:cNvSpPr txBox="1"/>
          <p:nvPr/>
        </p:nvSpPr>
        <p:spPr>
          <a:xfrm>
            <a:off x="929426" y="4039617"/>
            <a:ext cx="47307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Display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50" name="object 150"/>
          <p:cNvGrpSpPr/>
          <p:nvPr/>
        </p:nvGrpSpPr>
        <p:grpSpPr>
          <a:xfrm>
            <a:off x="623992" y="4428237"/>
            <a:ext cx="1078230" cy="454659"/>
            <a:chOff x="4734814" y="4515358"/>
            <a:chExt cx="1078230" cy="454659"/>
          </a:xfrm>
        </p:grpSpPr>
        <p:sp>
          <p:nvSpPr>
            <p:cNvPr id="151" name="object 151"/>
            <p:cNvSpPr/>
            <p:nvPr/>
          </p:nvSpPr>
          <p:spPr>
            <a:xfrm>
              <a:off x="4741164" y="4521708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90" y="21590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6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741164" y="4521708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90" y="21590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6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3" name="object 153"/>
          <p:cNvSpPr txBox="1"/>
          <p:nvPr/>
        </p:nvSpPr>
        <p:spPr>
          <a:xfrm>
            <a:off x="913298" y="4555744"/>
            <a:ext cx="50165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Genera</a:t>
            </a:r>
            <a:r>
              <a:rPr sz="1100" spc="-10" dirty="0">
                <a:solidFill>
                  <a:srgbClr val="0000FF"/>
                </a:solidFill>
                <a:latin typeface="Segoe UI"/>
                <a:cs typeface="Segoe U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154" name="object 154"/>
          <p:cNvGrpSpPr/>
          <p:nvPr/>
        </p:nvGrpSpPr>
        <p:grpSpPr>
          <a:xfrm>
            <a:off x="623992" y="4934205"/>
            <a:ext cx="1078230" cy="453390"/>
            <a:chOff x="4734814" y="5021326"/>
            <a:chExt cx="1078230" cy="453390"/>
          </a:xfrm>
        </p:grpSpPr>
        <p:sp>
          <p:nvSpPr>
            <p:cNvPr id="155" name="object 155"/>
            <p:cNvSpPr/>
            <p:nvPr/>
          </p:nvSpPr>
          <p:spPr>
            <a:xfrm>
              <a:off x="4741164" y="5027676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70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741164" y="5027676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7" name="object 157"/>
          <p:cNvGrpSpPr/>
          <p:nvPr/>
        </p:nvGrpSpPr>
        <p:grpSpPr>
          <a:xfrm>
            <a:off x="605704" y="5440173"/>
            <a:ext cx="1076960" cy="453390"/>
            <a:chOff x="4716526" y="5527294"/>
            <a:chExt cx="1076960" cy="453390"/>
          </a:xfrm>
        </p:grpSpPr>
        <p:sp>
          <p:nvSpPr>
            <p:cNvPr id="158" name="object 158"/>
            <p:cNvSpPr/>
            <p:nvPr/>
          </p:nvSpPr>
          <p:spPr>
            <a:xfrm>
              <a:off x="4722876" y="5533644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6" y="440435"/>
                  </a:lnTo>
                  <a:lnTo>
                    <a:pt x="990346" y="440435"/>
                  </a:lnTo>
                  <a:lnTo>
                    <a:pt x="1018907" y="434667"/>
                  </a:lnTo>
                  <a:lnTo>
                    <a:pt x="1042241" y="418934"/>
                  </a:lnTo>
                  <a:lnTo>
                    <a:pt x="1057979" y="395601"/>
                  </a:lnTo>
                  <a:lnTo>
                    <a:pt x="1063752" y="367029"/>
                  </a:lnTo>
                  <a:lnTo>
                    <a:pt x="1063752" y="73405"/>
                  </a:lnTo>
                  <a:lnTo>
                    <a:pt x="1057979" y="44844"/>
                  </a:lnTo>
                  <a:lnTo>
                    <a:pt x="1042241" y="21510"/>
                  </a:lnTo>
                  <a:lnTo>
                    <a:pt x="1018907" y="5772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722876" y="5533644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72"/>
                  </a:lnTo>
                  <a:lnTo>
                    <a:pt x="1042241" y="21510"/>
                  </a:lnTo>
                  <a:lnTo>
                    <a:pt x="1057979" y="44844"/>
                  </a:lnTo>
                  <a:lnTo>
                    <a:pt x="1063752" y="73405"/>
                  </a:lnTo>
                  <a:lnTo>
                    <a:pt x="1063752" y="367029"/>
                  </a:lnTo>
                  <a:lnTo>
                    <a:pt x="1057979" y="395601"/>
                  </a:lnTo>
                  <a:lnTo>
                    <a:pt x="1042241" y="418934"/>
                  </a:lnTo>
                  <a:lnTo>
                    <a:pt x="1018907" y="434667"/>
                  </a:lnTo>
                  <a:lnTo>
                    <a:pt x="990346" y="440435"/>
                  </a:lnTo>
                  <a:lnTo>
                    <a:pt x="73406" y="440435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0" name="object 160"/>
          <p:cNvGrpSpPr/>
          <p:nvPr/>
        </p:nvGrpSpPr>
        <p:grpSpPr>
          <a:xfrm>
            <a:off x="926882" y="4426967"/>
            <a:ext cx="1892300" cy="453390"/>
            <a:chOff x="5036058" y="4522978"/>
            <a:chExt cx="1892300" cy="453390"/>
          </a:xfrm>
        </p:grpSpPr>
        <p:sp>
          <p:nvSpPr>
            <p:cNvPr id="161" name="object 161"/>
            <p:cNvSpPr/>
            <p:nvPr/>
          </p:nvSpPr>
          <p:spPr>
            <a:xfrm>
              <a:off x="5036058" y="4806696"/>
              <a:ext cx="475615" cy="7620"/>
            </a:xfrm>
            <a:custGeom>
              <a:avLst/>
              <a:gdLst/>
              <a:ahLst/>
              <a:cxnLst/>
              <a:rect l="l" t="t" r="r" b="b"/>
              <a:pathLst>
                <a:path w="475614" h="7620">
                  <a:moveTo>
                    <a:pt x="475488" y="0"/>
                  </a:moveTo>
                  <a:lnTo>
                    <a:pt x="0" y="0"/>
                  </a:lnTo>
                  <a:lnTo>
                    <a:pt x="0" y="7619"/>
                  </a:lnTo>
                  <a:lnTo>
                    <a:pt x="475488" y="7619"/>
                  </a:lnTo>
                  <a:lnTo>
                    <a:pt x="475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858256" y="4529328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0346" y="440436"/>
                  </a:lnTo>
                  <a:lnTo>
                    <a:pt x="1018907" y="434663"/>
                  </a:lnTo>
                  <a:lnTo>
                    <a:pt x="1042241" y="418925"/>
                  </a:lnTo>
                  <a:lnTo>
                    <a:pt x="1057979" y="395591"/>
                  </a:lnTo>
                  <a:lnTo>
                    <a:pt x="1063752" y="367030"/>
                  </a:lnTo>
                  <a:lnTo>
                    <a:pt x="1063752" y="73406"/>
                  </a:lnTo>
                  <a:lnTo>
                    <a:pt x="1057979" y="44844"/>
                  </a:lnTo>
                  <a:lnTo>
                    <a:pt x="1042241" y="21510"/>
                  </a:lnTo>
                  <a:lnTo>
                    <a:pt x="1018907" y="5772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858256" y="4529328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72"/>
                  </a:lnTo>
                  <a:lnTo>
                    <a:pt x="1042241" y="21510"/>
                  </a:lnTo>
                  <a:lnTo>
                    <a:pt x="1057979" y="44844"/>
                  </a:lnTo>
                  <a:lnTo>
                    <a:pt x="1063752" y="73406"/>
                  </a:lnTo>
                  <a:lnTo>
                    <a:pt x="1063752" y="367030"/>
                  </a:lnTo>
                  <a:lnTo>
                    <a:pt x="1057979" y="395591"/>
                  </a:lnTo>
                  <a:lnTo>
                    <a:pt x="1042241" y="418925"/>
                  </a:lnTo>
                  <a:lnTo>
                    <a:pt x="1018907" y="434663"/>
                  </a:lnTo>
                  <a:lnTo>
                    <a:pt x="990346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4" name="object 164"/>
          <p:cNvSpPr txBox="1"/>
          <p:nvPr/>
        </p:nvSpPr>
        <p:spPr>
          <a:xfrm>
            <a:off x="798362" y="4893438"/>
            <a:ext cx="711200" cy="867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84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Locked</a:t>
            </a: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screen</a:t>
            </a: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experience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00" dirty="0">
              <a:latin typeface="Segoe UI"/>
              <a:cs typeface="Segoe UI"/>
            </a:endParaRPr>
          </a:p>
          <a:p>
            <a:pPr marR="9525" algn="ctr">
              <a:lnSpc>
                <a:spcPct val="100000"/>
              </a:lnSpc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Messaging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65" name="object 165"/>
          <p:cNvGrpSpPr/>
          <p:nvPr/>
        </p:nvGrpSpPr>
        <p:grpSpPr>
          <a:xfrm>
            <a:off x="605704" y="5936996"/>
            <a:ext cx="1076960" cy="453390"/>
            <a:chOff x="4716526" y="6024117"/>
            <a:chExt cx="1076960" cy="453390"/>
          </a:xfrm>
        </p:grpSpPr>
        <p:sp>
          <p:nvSpPr>
            <p:cNvPr id="166" name="object 166"/>
            <p:cNvSpPr/>
            <p:nvPr/>
          </p:nvSpPr>
          <p:spPr>
            <a:xfrm>
              <a:off x="4722876" y="6030467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6" y="440435"/>
                  </a:lnTo>
                  <a:lnTo>
                    <a:pt x="990346" y="440435"/>
                  </a:lnTo>
                  <a:lnTo>
                    <a:pt x="1018907" y="434667"/>
                  </a:lnTo>
                  <a:lnTo>
                    <a:pt x="1042241" y="418934"/>
                  </a:lnTo>
                  <a:lnTo>
                    <a:pt x="1057979" y="395601"/>
                  </a:lnTo>
                  <a:lnTo>
                    <a:pt x="1063752" y="367029"/>
                  </a:lnTo>
                  <a:lnTo>
                    <a:pt x="1063752" y="73405"/>
                  </a:lnTo>
                  <a:lnTo>
                    <a:pt x="1057979" y="44834"/>
                  </a:lnTo>
                  <a:lnTo>
                    <a:pt x="1042241" y="21501"/>
                  </a:lnTo>
                  <a:lnTo>
                    <a:pt x="1018907" y="5768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722876" y="6030467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60" h="440689">
                  <a:moveTo>
                    <a:pt x="0" y="73405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68"/>
                  </a:lnTo>
                  <a:lnTo>
                    <a:pt x="1042241" y="21501"/>
                  </a:lnTo>
                  <a:lnTo>
                    <a:pt x="1057979" y="44834"/>
                  </a:lnTo>
                  <a:lnTo>
                    <a:pt x="1063752" y="73405"/>
                  </a:lnTo>
                  <a:lnTo>
                    <a:pt x="1063752" y="367029"/>
                  </a:lnTo>
                  <a:lnTo>
                    <a:pt x="1057979" y="395601"/>
                  </a:lnTo>
                  <a:lnTo>
                    <a:pt x="1042241" y="418934"/>
                  </a:lnTo>
                  <a:lnTo>
                    <a:pt x="1018907" y="434667"/>
                  </a:lnTo>
                  <a:lnTo>
                    <a:pt x="990346" y="440435"/>
                  </a:lnTo>
                  <a:lnTo>
                    <a:pt x="73406" y="440435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980559" y="6230810"/>
              <a:ext cx="547370" cy="7620"/>
            </a:xfrm>
            <a:custGeom>
              <a:avLst/>
              <a:gdLst/>
              <a:ahLst/>
              <a:cxnLst/>
              <a:rect l="l" t="t" r="r" b="b"/>
              <a:pathLst>
                <a:path w="547370" h="7620">
                  <a:moveTo>
                    <a:pt x="547115" y="0"/>
                  </a:moveTo>
                  <a:lnTo>
                    <a:pt x="0" y="0"/>
                  </a:lnTo>
                  <a:lnTo>
                    <a:pt x="0" y="7619"/>
                  </a:lnTo>
                  <a:lnTo>
                    <a:pt x="547115" y="7619"/>
                  </a:lnTo>
                  <a:lnTo>
                    <a:pt x="5471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9" name="object 169"/>
          <p:cNvSpPr txBox="1"/>
          <p:nvPr/>
        </p:nvSpPr>
        <p:spPr>
          <a:xfrm>
            <a:off x="747817" y="5980024"/>
            <a:ext cx="79375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922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chemeClr val="bg1"/>
                </a:solidFill>
                <a:latin typeface="Segoe UI"/>
                <a:cs typeface="Segoe UI"/>
              </a:rPr>
              <a:t>MS</a:t>
            </a: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sz="1100" spc="-20" dirty="0">
                <a:solidFill>
                  <a:schemeClr val="bg1"/>
                </a:solidFill>
                <a:latin typeface="Segoe UI"/>
                <a:cs typeface="Segoe UI"/>
              </a:rPr>
              <a:t>Edge </a:t>
            </a: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Legacy</a:t>
            </a:r>
            <a:r>
              <a:rPr sz="1100" u="sng" spc="-2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(v45</a:t>
            </a:r>
            <a:r>
              <a:rPr sz="1100" spc="-10" dirty="0">
                <a:solidFill>
                  <a:srgbClr val="FFFFFF"/>
                </a:solidFill>
                <a:latin typeface="Segoe UI"/>
                <a:cs typeface="Segoe UI"/>
              </a:rPr>
              <a:t>)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170" name="object 170"/>
          <p:cNvGrpSpPr/>
          <p:nvPr/>
        </p:nvGrpSpPr>
        <p:grpSpPr>
          <a:xfrm>
            <a:off x="1724319" y="1331468"/>
            <a:ext cx="1078230" cy="453390"/>
            <a:chOff x="5835141" y="1418589"/>
            <a:chExt cx="1078230" cy="453390"/>
          </a:xfrm>
        </p:grpSpPr>
        <p:sp>
          <p:nvSpPr>
            <p:cNvPr id="171" name="object 171"/>
            <p:cNvSpPr/>
            <p:nvPr/>
          </p:nvSpPr>
          <p:spPr>
            <a:xfrm>
              <a:off x="5841491" y="1424939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841491" y="1424939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3" name="object 173"/>
          <p:cNvSpPr txBox="1"/>
          <p:nvPr/>
        </p:nvSpPr>
        <p:spPr>
          <a:xfrm>
            <a:off x="1987463" y="1374141"/>
            <a:ext cx="55245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5"/>
              </a:spcBef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Network</a:t>
            </a: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Proxy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74" name="object 174"/>
          <p:cNvGrpSpPr/>
          <p:nvPr/>
        </p:nvGrpSpPr>
        <p:grpSpPr>
          <a:xfrm>
            <a:off x="1742607" y="1883156"/>
            <a:ext cx="1078230" cy="453390"/>
            <a:chOff x="5853429" y="1970277"/>
            <a:chExt cx="1078230" cy="453390"/>
          </a:xfrm>
        </p:grpSpPr>
        <p:sp>
          <p:nvSpPr>
            <p:cNvPr id="175" name="object 175"/>
            <p:cNvSpPr/>
            <p:nvPr/>
          </p:nvSpPr>
          <p:spPr>
            <a:xfrm>
              <a:off x="5859779" y="1976627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70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859779" y="1976627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7" name="object 177"/>
          <p:cNvSpPr txBox="1"/>
          <p:nvPr/>
        </p:nvSpPr>
        <p:spPr>
          <a:xfrm>
            <a:off x="1977304" y="2009649"/>
            <a:ext cx="60960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Password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sp>
        <p:nvSpPr>
          <p:cNvPr id="178" name="object 178"/>
          <p:cNvSpPr/>
          <p:nvPr/>
        </p:nvSpPr>
        <p:spPr>
          <a:xfrm>
            <a:off x="1989242" y="2174240"/>
            <a:ext cx="584200" cy="7620"/>
          </a:xfrm>
          <a:custGeom>
            <a:avLst/>
            <a:gdLst/>
            <a:ahLst/>
            <a:cxnLst/>
            <a:rect l="l" t="t" r="r" b="b"/>
            <a:pathLst>
              <a:path w="584200" h="7619">
                <a:moveTo>
                  <a:pt x="583691" y="0"/>
                </a:moveTo>
                <a:lnTo>
                  <a:pt x="0" y="0"/>
                </a:lnTo>
                <a:lnTo>
                  <a:pt x="0" y="7620"/>
                </a:lnTo>
                <a:lnTo>
                  <a:pt x="583691" y="7620"/>
                </a:lnTo>
                <a:lnTo>
                  <a:pt x="5836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9" name="object 179"/>
          <p:cNvGrpSpPr/>
          <p:nvPr/>
        </p:nvGrpSpPr>
        <p:grpSpPr>
          <a:xfrm>
            <a:off x="1748704" y="2383029"/>
            <a:ext cx="1078230" cy="453390"/>
            <a:chOff x="5859526" y="2470150"/>
            <a:chExt cx="1078230" cy="453390"/>
          </a:xfrm>
        </p:grpSpPr>
        <p:sp>
          <p:nvSpPr>
            <p:cNvPr id="180" name="object 180"/>
            <p:cNvSpPr/>
            <p:nvPr/>
          </p:nvSpPr>
          <p:spPr>
            <a:xfrm>
              <a:off x="5865876" y="2476500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70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29"/>
                  </a:lnTo>
                  <a:lnTo>
                    <a:pt x="1065276" y="73405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865876" y="2476500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5"/>
                  </a:lnTo>
                  <a:lnTo>
                    <a:pt x="1065276" y="367029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2" name="object 182"/>
          <p:cNvSpPr txBox="1"/>
          <p:nvPr/>
        </p:nvSpPr>
        <p:spPr>
          <a:xfrm>
            <a:off x="1970064" y="2341880"/>
            <a:ext cx="63754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Per</a:t>
            </a:r>
            <a:r>
              <a:rPr sz="1100" u="sng" spc="-2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 </a:t>
            </a:r>
            <a:r>
              <a:rPr sz="1100" u="sng" spc="-2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App</a:t>
            </a:r>
            <a:r>
              <a:rPr sz="1100" spc="-25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privacy</a:t>
            </a: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excepions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83" name="object 183"/>
          <p:cNvGrpSpPr/>
          <p:nvPr/>
        </p:nvGrpSpPr>
        <p:grpSpPr>
          <a:xfrm>
            <a:off x="1748704" y="2896617"/>
            <a:ext cx="1078230" cy="453390"/>
            <a:chOff x="5859526" y="2983738"/>
            <a:chExt cx="1078230" cy="453390"/>
          </a:xfrm>
        </p:grpSpPr>
        <p:sp>
          <p:nvSpPr>
            <p:cNvPr id="184" name="object 184"/>
            <p:cNvSpPr/>
            <p:nvPr/>
          </p:nvSpPr>
          <p:spPr>
            <a:xfrm>
              <a:off x="5865876" y="2990088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70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29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865876" y="2990088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29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6" name="object 186"/>
          <p:cNvSpPr txBox="1"/>
          <p:nvPr/>
        </p:nvSpPr>
        <p:spPr>
          <a:xfrm>
            <a:off x="1895007" y="3040254"/>
            <a:ext cx="78867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Personalization</a:t>
            </a:r>
            <a:endParaRPr sz="9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87" name="object 187"/>
          <p:cNvGrpSpPr/>
          <p:nvPr/>
        </p:nvGrpSpPr>
        <p:grpSpPr>
          <a:xfrm>
            <a:off x="1733463" y="3422396"/>
            <a:ext cx="1078230" cy="453390"/>
            <a:chOff x="5844285" y="3509517"/>
            <a:chExt cx="1078230" cy="453390"/>
          </a:xfrm>
        </p:grpSpPr>
        <p:sp>
          <p:nvSpPr>
            <p:cNvPr id="188" name="object 188"/>
            <p:cNvSpPr/>
            <p:nvPr/>
          </p:nvSpPr>
          <p:spPr>
            <a:xfrm>
              <a:off x="5850635" y="3515867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5" y="367030"/>
                  </a:lnTo>
                  <a:lnTo>
                    <a:pt x="1065275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850635" y="3515867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5" y="73406"/>
                  </a:lnTo>
                  <a:lnTo>
                    <a:pt x="1065275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0" name="object 190"/>
          <p:cNvSpPr txBox="1"/>
          <p:nvPr/>
        </p:nvSpPr>
        <p:spPr>
          <a:xfrm>
            <a:off x="2054774" y="3548888"/>
            <a:ext cx="43560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Printer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91" name="object 191"/>
          <p:cNvGrpSpPr/>
          <p:nvPr/>
        </p:nvGrpSpPr>
        <p:grpSpPr>
          <a:xfrm>
            <a:off x="1741083" y="3713100"/>
            <a:ext cx="1076960" cy="662305"/>
            <a:chOff x="5851905" y="3800221"/>
            <a:chExt cx="1076960" cy="662305"/>
          </a:xfrm>
        </p:grpSpPr>
        <p:sp>
          <p:nvSpPr>
            <p:cNvPr id="192" name="object 192"/>
            <p:cNvSpPr/>
            <p:nvPr/>
          </p:nvSpPr>
          <p:spPr>
            <a:xfrm>
              <a:off x="6177533" y="3800221"/>
              <a:ext cx="410209" cy="7620"/>
            </a:xfrm>
            <a:custGeom>
              <a:avLst/>
              <a:gdLst/>
              <a:ahLst/>
              <a:cxnLst/>
              <a:rect l="l" t="t" r="r" b="b"/>
              <a:pathLst>
                <a:path w="410209" h="7620">
                  <a:moveTo>
                    <a:pt x="409956" y="0"/>
                  </a:moveTo>
                  <a:lnTo>
                    <a:pt x="0" y="0"/>
                  </a:lnTo>
                  <a:lnTo>
                    <a:pt x="0" y="7619"/>
                  </a:lnTo>
                  <a:lnTo>
                    <a:pt x="409956" y="7619"/>
                  </a:lnTo>
                  <a:lnTo>
                    <a:pt x="4099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858255" y="4015740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0346" y="440436"/>
                  </a:lnTo>
                  <a:lnTo>
                    <a:pt x="1018907" y="434663"/>
                  </a:lnTo>
                  <a:lnTo>
                    <a:pt x="1042241" y="418925"/>
                  </a:lnTo>
                  <a:lnTo>
                    <a:pt x="1057979" y="395591"/>
                  </a:lnTo>
                  <a:lnTo>
                    <a:pt x="1063752" y="367030"/>
                  </a:lnTo>
                  <a:lnTo>
                    <a:pt x="1063752" y="73406"/>
                  </a:lnTo>
                  <a:lnTo>
                    <a:pt x="1057979" y="44844"/>
                  </a:lnTo>
                  <a:lnTo>
                    <a:pt x="1042241" y="21510"/>
                  </a:lnTo>
                  <a:lnTo>
                    <a:pt x="1018907" y="5772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858255" y="4015740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72"/>
                  </a:lnTo>
                  <a:lnTo>
                    <a:pt x="1042241" y="21510"/>
                  </a:lnTo>
                  <a:lnTo>
                    <a:pt x="1057979" y="44844"/>
                  </a:lnTo>
                  <a:lnTo>
                    <a:pt x="1063752" y="73406"/>
                  </a:lnTo>
                  <a:lnTo>
                    <a:pt x="1063752" y="367030"/>
                  </a:lnTo>
                  <a:lnTo>
                    <a:pt x="1057979" y="395591"/>
                  </a:lnTo>
                  <a:lnTo>
                    <a:pt x="1042241" y="418925"/>
                  </a:lnTo>
                  <a:lnTo>
                    <a:pt x="1018907" y="434663"/>
                  </a:lnTo>
                  <a:lnTo>
                    <a:pt x="990346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5" name="object 195"/>
          <p:cNvSpPr txBox="1"/>
          <p:nvPr/>
        </p:nvSpPr>
        <p:spPr>
          <a:xfrm>
            <a:off x="2050837" y="4048761"/>
            <a:ext cx="45783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Privacy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1954824" y="4562044"/>
            <a:ext cx="6496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Projection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197" name="object 197"/>
          <p:cNvGrpSpPr/>
          <p:nvPr/>
        </p:nvGrpSpPr>
        <p:grpSpPr>
          <a:xfrm>
            <a:off x="1748704" y="4947920"/>
            <a:ext cx="1078230" cy="453390"/>
            <a:chOff x="5859526" y="5035041"/>
            <a:chExt cx="1078230" cy="453390"/>
          </a:xfrm>
        </p:grpSpPr>
        <p:sp>
          <p:nvSpPr>
            <p:cNvPr id="198" name="object 198"/>
            <p:cNvSpPr/>
            <p:nvPr/>
          </p:nvSpPr>
          <p:spPr>
            <a:xfrm>
              <a:off x="5865876" y="5041391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5"/>
                  </a:lnTo>
                  <a:lnTo>
                    <a:pt x="991870" y="440435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29"/>
                  </a:lnTo>
                  <a:lnTo>
                    <a:pt x="1065276" y="73405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865876" y="5041391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5"/>
                  </a:lnTo>
                  <a:lnTo>
                    <a:pt x="1065276" y="367029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70" y="440435"/>
                  </a:lnTo>
                  <a:lnTo>
                    <a:pt x="73406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0" name="object 200"/>
          <p:cNvSpPr txBox="1"/>
          <p:nvPr/>
        </p:nvSpPr>
        <p:spPr>
          <a:xfrm>
            <a:off x="1893483" y="4990593"/>
            <a:ext cx="79121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5080" indent="-76835">
              <a:lnSpc>
                <a:spcPct val="100000"/>
              </a:lnSpc>
              <a:spcBef>
                <a:spcPts val="100"/>
              </a:spcBef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Reporting</a:t>
            </a:r>
            <a:r>
              <a:rPr sz="1100" u="sng" spc="-1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 </a:t>
            </a:r>
            <a:r>
              <a:rPr sz="1100" u="sng" spc="-5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&amp;</a:t>
            </a:r>
            <a:r>
              <a:rPr sz="1100" spc="-50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Telemetry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201" name="object 201"/>
          <p:cNvGrpSpPr/>
          <p:nvPr/>
        </p:nvGrpSpPr>
        <p:grpSpPr>
          <a:xfrm>
            <a:off x="1722795" y="5459984"/>
            <a:ext cx="1078230" cy="453390"/>
            <a:chOff x="5833617" y="5547105"/>
            <a:chExt cx="1078230" cy="453390"/>
          </a:xfrm>
        </p:grpSpPr>
        <p:sp>
          <p:nvSpPr>
            <p:cNvPr id="202" name="object 202"/>
            <p:cNvSpPr/>
            <p:nvPr/>
          </p:nvSpPr>
          <p:spPr>
            <a:xfrm>
              <a:off x="5839967" y="5553455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6" y="440436"/>
                  </a:lnTo>
                  <a:lnTo>
                    <a:pt x="991870" y="440436"/>
                  </a:lnTo>
                  <a:lnTo>
                    <a:pt x="1020431" y="434667"/>
                  </a:lnTo>
                  <a:lnTo>
                    <a:pt x="1043765" y="418934"/>
                  </a:lnTo>
                  <a:lnTo>
                    <a:pt x="1059503" y="39560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5839967" y="5553455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70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601"/>
                  </a:lnTo>
                  <a:lnTo>
                    <a:pt x="1043765" y="418934"/>
                  </a:lnTo>
                  <a:lnTo>
                    <a:pt x="1020431" y="434667"/>
                  </a:lnTo>
                  <a:lnTo>
                    <a:pt x="991870" y="440436"/>
                  </a:lnTo>
                  <a:lnTo>
                    <a:pt x="73406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4" name="object 204"/>
          <p:cNvSpPr txBox="1"/>
          <p:nvPr/>
        </p:nvSpPr>
        <p:spPr>
          <a:xfrm>
            <a:off x="2043851" y="5587137"/>
            <a:ext cx="43688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Search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205" name="object 205"/>
          <p:cNvGrpSpPr/>
          <p:nvPr/>
        </p:nvGrpSpPr>
        <p:grpSpPr>
          <a:xfrm>
            <a:off x="1715175" y="5927852"/>
            <a:ext cx="1078230" cy="453390"/>
            <a:chOff x="5825997" y="6014973"/>
            <a:chExt cx="1078230" cy="453390"/>
          </a:xfrm>
        </p:grpSpPr>
        <p:sp>
          <p:nvSpPr>
            <p:cNvPr id="206" name="object 206"/>
            <p:cNvSpPr/>
            <p:nvPr/>
          </p:nvSpPr>
          <p:spPr>
            <a:xfrm>
              <a:off x="5832347" y="6021323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70" y="0"/>
                  </a:moveTo>
                  <a:lnTo>
                    <a:pt x="73405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5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5"/>
                  </a:lnTo>
                  <a:lnTo>
                    <a:pt x="991870" y="440435"/>
                  </a:lnTo>
                  <a:lnTo>
                    <a:pt x="1020431" y="434667"/>
                  </a:lnTo>
                  <a:lnTo>
                    <a:pt x="1043765" y="418934"/>
                  </a:lnTo>
                  <a:lnTo>
                    <a:pt x="1059503" y="395601"/>
                  </a:lnTo>
                  <a:lnTo>
                    <a:pt x="1065276" y="367030"/>
                  </a:lnTo>
                  <a:lnTo>
                    <a:pt x="1065276" y="73405"/>
                  </a:lnTo>
                  <a:lnTo>
                    <a:pt x="1059503" y="44834"/>
                  </a:lnTo>
                  <a:lnTo>
                    <a:pt x="1043765" y="21501"/>
                  </a:lnTo>
                  <a:lnTo>
                    <a:pt x="1020431" y="5768"/>
                  </a:lnTo>
                  <a:lnTo>
                    <a:pt x="99187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832347" y="6021323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5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5" y="0"/>
                  </a:lnTo>
                  <a:lnTo>
                    <a:pt x="991870" y="0"/>
                  </a:lnTo>
                  <a:lnTo>
                    <a:pt x="1020431" y="5768"/>
                  </a:lnTo>
                  <a:lnTo>
                    <a:pt x="1043765" y="21501"/>
                  </a:lnTo>
                  <a:lnTo>
                    <a:pt x="1059503" y="44834"/>
                  </a:lnTo>
                  <a:lnTo>
                    <a:pt x="1065276" y="73405"/>
                  </a:lnTo>
                  <a:lnTo>
                    <a:pt x="1065276" y="367030"/>
                  </a:lnTo>
                  <a:lnTo>
                    <a:pt x="1059503" y="395601"/>
                  </a:lnTo>
                  <a:lnTo>
                    <a:pt x="1043765" y="418934"/>
                  </a:lnTo>
                  <a:lnTo>
                    <a:pt x="1020431" y="434667"/>
                  </a:lnTo>
                  <a:lnTo>
                    <a:pt x="991870" y="440435"/>
                  </a:lnTo>
                  <a:lnTo>
                    <a:pt x="73405" y="440435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8" name="object 208"/>
          <p:cNvSpPr txBox="1"/>
          <p:nvPr/>
        </p:nvSpPr>
        <p:spPr>
          <a:xfrm>
            <a:off x="2097192" y="6054700"/>
            <a:ext cx="3149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209" name="object 209"/>
          <p:cNvGrpSpPr/>
          <p:nvPr/>
        </p:nvGrpSpPr>
        <p:grpSpPr>
          <a:xfrm>
            <a:off x="2855128" y="1328420"/>
            <a:ext cx="1078230" cy="454659"/>
            <a:chOff x="6965950" y="1415541"/>
            <a:chExt cx="1078230" cy="454659"/>
          </a:xfrm>
        </p:grpSpPr>
        <p:sp>
          <p:nvSpPr>
            <p:cNvPr id="210" name="object 210"/>
            <p:cNvSpPr/>
            <p:nvPr/>
          </p:nvSpPr>
          <p:spPr>
            <a:xfrm>
              <a:off x="6972300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6" y="0"/>
                  </a:moveTo>
                  <a:lnTo>
                    <a:pt x="73659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90" y="420370"/>
                  </a:lnTo>
                  <a:lnTo>
                    <a:pt x="45005" y="436165"/>
                  </a:lnTo>
                  <a:lnTo>
                    <a:pt x="73659" y="441960"/>
                  </a:lnTo>
                  <a:lnTo>
                    <a:pt x="991616" y="441960"/>
                  </a:lnTo>
                  <a:lnTo>
                    <a:pt x="1020270" y="436165"/>
                  </a:lnTo>
                  <a:lnTo>
                    <a:pt x="1043686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5" y="21590"/>
                  </a:lnTo>
                  <a:lnTo>
                    <a:pt x="1020270" y="5794"/>
                  </a:lnTo>
                  <a:lnTo>
                    <a:pt x="99161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6972300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59" y="0"/>
                  </a:lnTo>
                  <a:lnTo>
                    <a:pt x="991616" y="0"/>
                  </a:lnTo>
                  <a:lnTo>
                    <a:pt x="1020270" y="5794"/>
                  </a:lnTo>
                  <a:lnTo>
                    <a:pt x="1043685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6" y="420370"/>
                  </a:lnTo>
                  <a:lnTo>
                    <a:pt x="1020270" y="436165"/>
                  </a:lnTo>
                  <a:lnTo>
                    <a:pt x="991616" y="441960"/>
                  </a:lnTo>
                  <a:lnTo>
                    <a:pt x="73659" y="441960"/>
                  </a:lnTo>
                  <a:lnTo>
                    <a:pt x="45005" y="436165"/>
                  </a:lnTo>
                  <a:lnTo>
                    <a:pt x="21590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2" name="object 212"/>
          <p:cNvSpPr txBox="1"/>
          <p:nvPr/>
        </p:nvSpPr>
        <p:spPr>
          <a:xfrm>
            <a:off x="2976794" y="1371092"/>
            <a:ext cx="836294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MS</a:t>
            </a:r>
            <a:r>
              <a:rPr sz="1100" u="sng" spc="-1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Defender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  <a:p>
            <a:pPr marL="36830">
              <a:lnSpc>
                <a:spcPct val="100000"/>
              </a:lnSpc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Smartscreen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213" name="object 213"/>
          <p:cNvGrpSpPr/>
          <p:nvPr/>
        </p:nvGrpSpPr>
        <p:grpSpPr>
          <a:xfrm>
            <a:off x="2876463" y="1872489"/>
            <a:ext cx="1076960" cy="453390"/>
            <a:chOff x="6987285" y="1959610"/>
            <a:chExt cx="1076960" cy="453390"/>
          </a:xfrm>
        </p:grpSpPr>
        <p:sp>
          <p:nvSpPr>
            <p:cNvPr id="214" name="object 214"/>
            <p:cNvSpPr/>
            <p:nvPr/>
          </p:nvSpPr>
          <p:spPr>
            <a:xfrm>
              <a:off x="6993635" y="1965960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0346" y="440436"/>
                  </a:lnTo>
                  <a:lnTo>
                    <a:pt x="1018907" y="434663"/>
                  </a:lnTo>
                  <a:lnTo>
                    <a:pt x="1042241" y="418925"/>
                  </a:lnTo>
                  <a:lnTo>
                    <a:pt x="1057979" y="395591"/>
                  </a:lnTo>
                  <a:lnTo>
                    <a:pt x="1063752" y="367029"/>
                  </a:lnTo>
                  <a:lnTo>
                    <a:pt x="1063752" y="73405"/>
                  </a:lnTo>
                  <a:lnTo>
                    <a:pt x="1057979" y="44844"/>
                  </a:lnTo>
                  <a:lnTo>
                    <a:pt x="1042241" y="21510"/>
                  </a:lnTo>
                  <a:lnTo>
                    <a:pt x="1018907" y="5772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6993635" y="1965960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72"/>
                  </a:lnTo>
                  <a:lnTo>
                    <a:pt x="1042241" y="21510"/>
                  </a:lnTo>
                  <a:lnTo>
                    <a:pt x="1057979" y="44844"/>
                  </a:lnTo>
                  <a:lnTo>
                    <a:pt x="1063752" y="73405"/>
                  </a:lnTo>
                  <a:lnTo>
                    <a:pt x="1063752" y="367029"/>
                  </a:lnTo>
                  <a:lnTo>
                    <a:pt x="1057979" y="395591"/>
                  </a:lnTo>
                  <a:lnTo>
                    <a:pt x="1042241" y="418925"/>
                  </a:lnTo>
                  <a:lnTo>
                    <a:pt x="1018907" y="434663"/>
                  </a:lnTo>
                  <a:lnTo>
                    <a:pt x="990346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6" name="object 216"/>
          <p:cNvGrpSpPr/>
          <p:nvPr/>
        </p:nvGrpSpPr>
        <p:grpSpPr>
          <a:xfrm>
            <a:off x="2876463" y="2387601"/>
            <a:ext cx="1076960" cy="453390"/>
            <a:chOff x="6987285" y="2474722"/>
            <a:chExt cx="1076960" cy="453390"/>
          </a:xfrm>
        </p:grpSpPr>
        <p:sp>
          <p:nvSpPr>
            <p:cNvPr id="217" name="object 217"/>
            <p:cNvSpPr/>
            <p:nvPr/>
          </p:nvSpPr>
          <p:spPr>
            <a:xfrm>
              <a:off x="6993635" y="2481072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990346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0346" y="440436"/>
                  </a:lnTo>
                  <a:lnTo>
                    <a:pt x="1018907" y="434663"/>
                  </a:lnTo>
                  <a:lnTo>
                    <a:pt x="1042241" y="418925"/>
                  </a:lnTo>
                  <a:lnTo>
                    <a:pt x="1057979" y="395591"/>
                  </a:lnTo>
                  <a:lnTo>
                    <a:pt x="1063752" y="367029"/>
                  </a:lnTo>
                  <a:lnTo>
                    <a:pt x="1063752" y="73405"/>
                  </a:lnTo>
                  <a:lnTo>
                    <a:pt x="1057979" y="44844"/>
                  </a:lnTo>
                  <a:lnTo>
                    <a:pt x="1042241" y="21510"/>
                  </a:lnTo>
                  <a:lnTo>
                    <a:pt x="1018907" y="5772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6993635" y="2481072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0346" y="0"/>
                  </a:lnTo>
                  <a:lnTo>
                    <a:pt x="1018907" y="5772"/>
                  </a:lnTo>
                  <a:lnTo>
                    <a:pt x="1042241" y="21510"/>
                  </a:lnTo>
                  <a:lnTo>
                    <a:pt x="1057979" y="44844"/>
                  </a:lnTo>
                  <a:lnTo>
                    <a:pt x="1063752" y="73405"/>
                  </a:lnTo>
                  <a:lnTo>
                    <a:pt x="1063752" y="367029"/>
                  </a:lnTo>
                  <a:lnTo>
                    <a:pt x="1057979" y="395591"/>
                  </a:lnTo>
                  <a:lnTo>
                    <a:pt x="1042241" y="418925"/>
                  </a:lnTo>
                  <a:lnTo>
                    <a:pt x="1018907" y="434663"/>
                  </a:lnTo>
                  <a:lnTo>
                    <a:pt x="990346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9" name="object 219"/>
          <p:cNvSpPr txBox="1"/>
          <p:nvPr/>
        </p:nvSpPr>
        <p:spPr>
          <a:xfrm>
            <a:off x="2997495" y="1914906"/>
            <a:ext cx="836294" cy="876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5890" marR="129539" indent="1270" algn="ctr">
              <a:lnSpc>
                <a:spcPct val="100000"/>
              </a:lnSpc>
              <a:spcBef>
                <a:spcPts val="105"/>
              </a:spcBef>
            </a:pPr>
            <a:r>
              <a:rPr sz="1100" u="sng" spc="-2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Win</a:t>
            </a:r>
            <a:r>
              <a:rPr sz="1100" spc="-25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Spotlight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 dirty="0">
              <a:latin typeface="Segoe UI"/>
              <a:cs typeface="Segoe UI"/>
            </a:endParaRPr>
          </a:p>
          <a:p>
            <a:pPr marL="12700" marR="5080" algn="ctr">
              <a:lnSpc>
                <a:spcPct val="100000"/>
              </a:lnSpc>
            </a:pPr>
            <a:r>
              <a:rPr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MS</a:t>
            </a:r>
            <a:r>
              <a:rPr sz="1100" u="sng" spc="-1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Defender</a:t>
            </a:r>
            <a:r>
              <a:rPr sz="1100" spc="-10" dirty="0">
                <a:solidFill>
                  <a:schemeClr val="bg1"/>
                </a:solidFill>
                <a:latin typeface="Segoe UI"/>
                <a:cs typeface="Segoe UI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Antivirus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grpSp>
        <p:nvGrpSpPr>
          <p:cNvPr id="220" name="object 220"/>
          <p:cNvGrpSpPr/>
          <p:nvPr/>
        </p:nvGrpSpPr>
        <p:grpSpPr>
          <a:xfrm>
            <a:off x="2865796" y="2907284"/>
            <a:ext cx="1076960" cy="453390"/>
            <a:chOff x="6976618" y="2994405"/>
            <a:chExt cx="1076960" cy="453390"/>
          </a:xfrm>
        </p:grpSpPr>
        <p:sp>
          <p:nvSpPr>
            <p:cNvPr id="221" name="object 221"/>
            <p:cNvSpPr/>
            <p:nvPr/>
          </p:nvSpPr>
          <p:spPr>
            <a:xfrm>
              <a:off x="6982968" y="3000755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990346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90346" y="440436"/>
                  </a:lnTo>
                  <a:lnTo>
                    <a:pt x="1018907" y="434663"/>
                  </a:lnTo>
                  <a:lnTo>
                    <a:pt x="1042241" y="418925"/>
                  </a:lnTo>
                  <a:lnTo>
                    <a:pt x="1057979" y="395591"/>
                  </a:lnTo>
                  <a:lnTo>
                    <a:pt x="1063752" y="367030"/>
                  </a:lnTo>
                  <a:lnTo>
                    <a:pt x="1063752" y="73406"/>
                  </a:lnTo>
                  <a:lnTo>
                    <a:pt x="1057979" y="44844"/>
                  </a:lnTo>
                  <a:lnTo>
                    <a:pt x="1042241" y="21510"/>
                  </a:lnTo>
                  <a:lnTo>
                    <a:pt x="1018907" y="5772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6982968" y="3000755"/>
              <a:ext cx="1064260" cy="440690"/>
            </a:xfrm>
            <a:custGeom>
              <a:avLst/>
              <a:gdLst/>
              <a:ahLst/>
              <a:cxnLst/>
              <a:rect l="l" t="t" r="r" b="b"/>
              <a:pathLst>
                <a:path w="106425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90346" y="0"/>
                  </a:lnTo>
                  <a:lnTo>
                    <a:pt x="1018907" y="5772"/>
                  </a:lnTo>
                  <a:lnTo>
                    <a:pt x="1042241" y="21510"/>
                  </a:lnTo>
                  <a:lnTo>
                    <a:pt x="1057979" y="44844"/>
                  </a:lnTo>
                  <a:lnTo>
                    <a:pt x="1063752" y="73406"/>
                  </a:lnTo>
                  <a:lnTo>
                    <a:pt x="1063752" y="367030"/>
                  </a:lnTo>
                  <a:lnTo>
                    <a:pt x="1057979" y="395591"/>
                  </a:lnTo>
                  <a:lnTo>
                    <a:pt x="1042241" y="418925"/>
                  </a:lnTo>
                  <a:lnTo>
                    <a:pt x="1018907" y="434663"/>
                  </a:lnTo>
                  <a:lnTo>
                    <a:pt x="990346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3" name="object 223"/>
          <p:cNvSpPr txBox="1"/>
          <p:nvPr/>
        </p:nvSpPr>
        <p:spPr>
          <a:xfrm>
            <a:off x="3151419" y="2949449"/>
            <a:ext cx="50736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105"/>
              </a:spcBef>
            </a:pPr>
            <a:r>
              <a:rPr sz="1100" u="sng" spc="-2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Power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1100" u="sng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settings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sp>
        <p:nvSpPr>
          <p:cNvPr id="224" name="object 224"/>
          <p:cNvSpPr/>
          <p:nvPr/>
        </p:nvSpPr>
        <p:spPr>
          <a:xfrm>
            <a:off x="5410200" y="1359008"/>
            <a:ext cx="0" cy="4977130"/>
          </a:xfrm>
          <a:custGeom>
            <a:avLst/>
            <a:gdLst/>
            <a:ahLst/>
            <a:cxnLst/>
            <a:rect l="l" t="t" r="r" b="b"/>
            <a:pathLst>
              <a:path h="4977130">
                <a:moveTo>
                  <a:pt x="0" y="0"/>
                </a:moveTo>
                <a:lnTo>
                  <a:pt x="0" y="4977104"/>
                </a:lnTo>
              </a:path>
            </a:pathLst>
          </a:custGeom>
          <a:ln w="63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8153400" y="1259671"/>
            <a:ext cx="0" cy="4977130"/>
          </a:xfrm>
          <a:custGeom>
            <a:avLst/>
            <a:gdLst/>
            <a:ahLst/>
            <a:cxnLst/>
            <a:rect l="l" t="t" r="r" b="b"/>
            <a:pathLst>
              <a:path h="4977130">
                <a:moveTo>
                  <a:pt x="0" y="0"/>
                </a:moveTo>
                <a:lnTo>
                  <a:pt x="0" y="4977104"/>
                </a:lnTo>
              </a:path>
            </a:pathLst>
          </a:custGeom>
          <a:ln w="63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 txBox="1"/>
          <p:nvPr/>
        </p:nvSpPr>
        <p:spPr>
          <a:xfrm>
            <a:off x="578272" y="267106"/>
            <a:ext cx="199517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Segoe UI Light"/>
                <a:cs typeface="Segoe UI Light"/>
              </a:rPr>
              <a:t>Configuration</a:t>
            </a:r>
            <a:r>
              <a:rPr sz="1200" b="1" spc="-10" dirty="0">
                <a:latin typeface="Segoe UI Light"/>
                <a:cs typeface="Segoe UI Light"/>
              </a:rPr>
              <a:t> Profile</a:t>
            </a:r>
            <a:endParaRPr sz="1200" b="1" dirty="0">
              <a:latin typeface="Segoe UI Light"/>
              <a:cs typeface="Segoe UI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GB" sz="1200" dirty="0">
                <a:solidFill>
                  <a:srgbClr val="585858"/>
                </a:solidFill>
                <a:latin typeface="Segoe UI Light"/>
                <a:cs typeface="Segoe UI Light"/>
              </a:rPr>
              <a:t>Imported Admin Templates</a:t>
            </a:r>
            <a:endParaRPr sz="1200" dirty="0">
              <a:latin typeface="Segoe UI Light"/>
              <a:cs typeface="Segoe UI Light"/>
            </a:endParaRPr>
          </a:p>
        </p:txBody>
      </p:sp>
      <p:sp>
        <p:nvSpPr>
          <p:cNvPr id="310" name="object 285">
            <a:extLst>
              <a:ext uri="{FF2B5EF4-FFF2-40B4-BE49-F238E27FC236}">
                <a16:creationId xmlns:a16="http://schemas.microsoft.com/office/drawing/2014/main" id="{25904375-A783-9B1C-6470-CF88278FE120}"/>
              </a:ext>
            </a:extLst>
          </p:cNvPr>
          <p:cNvSpPr txBox="1"/>
          <p:nvPr/>
        </p:nvSpPr>
        <p:spPr>
          <a:xfrm>
            <a:off x="4145378" y="207110"/>
            <a:ext cx="152489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Segoe UI Light"/>
                <a:cs typeface="Segoe UI Light"/>
              </a:rPr>
              <a:t>Configuration</a:t>
            </a:r>
            <a:r>
              <a:rPr sz="1200" b="1" spc="-10" dirty="0">
                <a:latin typeface="Segoe UI Light"/>
                <a:cs typeface="Segoe UI Light"/>
              </a:rPr>
              <a:t> Profile</a:t>
            </a:r>
            <a:endParaRPr sz="1200" b="1" dirty="0">
              <a:latin typeface="Segoe UI Light"/>
              <a:cs typeface="Segoe UI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GB" sz="1200" dirty="0">
                <a:solidFill>
                  <a:srgbClr val="585858"/>
                </a:solidFill>
                <a:latin typeface="Segoe UI Light"/>
                <a:cs typeface="Segoe UI Light"/>
              </a:rPr>
              <a:t>Kiosk</a:t>
            </a:r>
            <a:endParaRPr sz="1200" dirty="0">
              <a:latin typeface="Segoe UI Light"/>
              <a:cs typeface="Segoe UI Light"/>
            </a:endParaRPr>
          </a:p>
        </p:txBody>
      </p:sp>
      <p:sp>
        <p:nvSpPr>
          <p:cNvPr id="311" name="object 224">
            <a:extLst>
              <a:ext uri="{FF2B5EF4-FFF2-40B4-BE49-F238E27FC236}">
                <a16:creationId xmlns:a16="http://schemas.microsoft.com/office/drawing/2014/main" id="{EB9B2798-00AA-4C25-BBF9-2ED13FC8806D}"/>
              </a:ext>
            </a:extLst>
          </p:cNvPr>
          <p:cNvSpPr/>
          <p:nvPr/>
        </p:nvSpPr>
        <p:spPr>
          <a:xfrm>
            <a:off x="4038600" y="1331469"/>
            <a:ext cx="0" cy="4977130"/>
          </a:xfrm>
          <a:custGeom>
            <a:avLst/>
            <a:gdLst/>
            <a:ahLst/>
            <a:cxnLst/>
            <a:rect l="l" t="t" r="r" b="b"/>
            <a:pathLst>
              <a:path h="4977130">
                <a:moveTo>
                  <a:pt x="0" y="0"/>
                </a:moveTo>
                <a:lnTo>
                  <a:pt x="0" y="4977104"/>
                </a:lnTo>
              </a:path>
            </a:pathLst>
          </a:custGeom>
          <a:ln w="63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2" name="object 119">
            <a:extLst>
              <a:ext uri="{FF2B5EF4-FFF2-40B4-BE49-F238E27FC236}">
                <a16:creationId xmlns:a16="http://schemas.microsoft.com/office/drawing/2014/main" id="{A912DAB0-9EC6-16EB-A648-8057B2EE899C}"/>
              </a:ext>
            </a:extLst>
          </p:cNvPr>
          <p:cNvGrpSpPr/>
          <p:nvPr/>
        </p:nvGrpSpPr>
        <p:grpSpPr>
          <a:xfrm>
            <a:off x="4179313" y="1308523"/>
            <a:ext cx="1078230" cy="454659"/>
            <a:chOff x="4721097" y="1415541"/>
            <a:chExt cx="1078230" cy="454659"/>
          </a:xfrm>
        </p:grpSpPr>
        <p:sp>
          <p:nvSpPr>
            <p:cNvPr id="313" name="object 120">
              <a:extLst>
                <a:ext uri="{FF2B5EF4-FFF2-40B4-BE49-F238E27FC236}">
                  <a16:creationId xmlns:a16="http://schemas.microsoft.com/office/drawing/2014/main" id="{BF9A8989-6A22-A119-5E40-3BCEB46096B8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991615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89" y="420370"/>
                  </a:lnTo>
                  <a:lnTo>
                    <a:pt x="45005" y="436165"/>
                  </a:lnTo>
                  <a:lnTo>
                    <a:pt x="73660" y="441960"/>
                  </a:lnTo>
                  <a:lnTo>
                    <a:pt x="991615" y="441960"/>
                  </a:lnTo>
                  <a:lnTo>
                    <a:pt x="1020270" y="436165"/>
                  </a:lnTo>
                  <a:lnTo>
                    <a:pt x="1043685" y="420370"/>
                  </a:lnTo>
                  <a:lnTo>
                    <a:pt x="1059481" y="396954"/>
                  </a:lnTo>
                  <a:lnTo>
                    <a:pt x="1065276" y="368300"/>
                  </a:lnTo>
                  <a:lnTo>
                    <a:pt x="1065276" y="73660"/>
                  </a:lnTo>
                  <a:lnTo>
                    <a:pt x="1059481" y="45005"/>
                  </a:lnTo>
                  <a:lnTo>
                    <a:pt x="1043686" y="21590"/>
                  </a:lnTo>
                  <a:lnTo>
                    <a:pt x="1020270" y="5794"/>
                  </a:lnTo>
                  <a:lnTo>
                    <a:pt x="9916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121">
              <a:extLst>
                <a:ext uri="{FF2B5EF4-FFF2-40B4-BE49-F238E27FC236}">
                  <a16:creationId xmlns:a16="http://schemas.microsoft.com/office/drawing/2014/main" id="{1B826116-0E6A-0133-4D6F-271CE8B57520}"/>
                </a:ext>
              </a:extLst>
            </p:cNvPr>
            <p:cNvSpPr/>
            <p:nvPr/>
          </p:nvSpPr>
          <p:spPr>
            <a:xfrm>
              <a:off x="4727447" y="1421891"/>
              <a:ext cx="1065530" cy="441959"/>
            </a:xfrm>
            <a:custGeom>
              <a:avLst/>
              <a:gdLst/>
              <a:ahLst/>
              <a:cxnLst/>
              <a:rect l="l" t="t" r="r" b="b"/>
              <a:pathLst>
                <a:path w="106552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991615" y="0"/>
                  </a:lnTo>
                  <a:lnTo>
                    <a:pt x="1020270" y="5794"/>
                  </a:lnTo>
                  <a:lnTo>
                    <a:pt x="1043686" y="21590"/>
                  </a:lnTo>
                  <a:lnTo>
                    <a:pt x="1059481" y="45005"/>
                  </a:lnTo>
                  <a:lnTo>
                    <a:pt x="1065276" y="73660"/>
                  </a:lnTo>
                  <a:lnTo>
                    <a:pt x="1065276" y="368300"/>
                  </a:lnTo>
                  <a:lnTo>
                    <a:pt x="1059481" y="396954"/>
                  </a:lnTo>
                  <a:lnTo>
                    <a:pt x="1043685" y="420370"/>
                  </a:lnTo>
                  <a:lnTo>
                    <a:pt x="1020270" y="436165"/>
                  </a:lnTo>
                  <a:lnTo>
                    <a:pt x="991615" y="441960"/>
                  </a:lnTo>
                  <a:lnTo>
                    <a:pt x="73660" y="441960"/>
                  </a:lnTo>
                  <a:lnTo>
                    <a:pt x="45005" y="436165"/>
                  </a:lnTo>
                  <a:lnTo>
                    <a:pt x="21589" y="420370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5" name="object 122">
            <a:extLst>
              <a:ext uri="{FF2B5EF4-FFF2-40B4-BE49-F238E27FC236}">
                <a16:creationId xmlns:a16="http://schemas.microsoft.com/office/drawing/2014/main" id="{940D1F46-7B80-5C6E-782F-9A5E4AC9DB80}"/>
              </a:ext>
            </a:extLst>
          </p:cNvPr>
          <p:cNvSpPr txBox="1"/>
          <p:nvPr/>
        </p:nvSpPr>
        <p:spPr>
          <a:xfrm>
            <a:off x="4316337" y="1348986"/>
            <a:ext cx="878480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Select a Kiosk Mode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sp>
        <p:nvSpPr>
          <p:cNvPr id="331" name="object 122">
            <a:extLst>
              <a:ext uri="{FF2B5EF4-FFF2-40B4-BE49-F238E27FC236}">
                <a16:creationId xmlns:a16="http://schemas.microsoft.com/office/drawing/2014/main" id="{F0791D5A-0610-4102-CA9F-CA59AD609BAB}"/>
              </a:ext>
            </a:extLst>
          </p:cNvPr>
          <p:cNvSpPr txBox="1"/>
          <p:nvPr/>
        </p:nvSpPr>
        <p:spPr>
          <a:xfrm>
            <a:off x="5757935" y="2355792"/>
            <a:ext cx="87848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Radios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sp>
        <p:nvSpPr>
          <p:cNvPr id="339" name="object 122">
            <a:extLst>
              <a:ext uri="{FF2B5EF4-FFF2-40B4-BE49-F238E27FC236}">
                <a16:creationId xmlns:a16="http://schemas.microsoft.com/office/drawing/2014/main" id="{B5FBD23E-463D-F6FD-693A-3DB3B411112C}"/>
              </a:ext>
            </a:extLst>
          </p:cNvPr>
          <p:cNvSpPr txBox="1"/>
          <p:nvPr/>
        </p:nvSpPr>
        <p:spPr>
          <a:xfrm>
            <a:off x="5839105" y="3368377"/>
            <a:ext cx="87848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u="sng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</a:rPr>
              <a:t>Ports</a:t>
            </a:r>
            <a:endParaRPr sz="11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sp>
        <p:nvSpPr>
          <p:cNvPr id="345" name="object 285">
            <a:extLst>
              <a:ext uri="{FF2B5EF4-FFF2-40B4-BE49-F238E27FC236}">
                <a16:creationId xmlns:a16="http://schemas.microsoft.com/office/drawing/2014/main" id="{02A135F2-77AC-615A-FE8B-0041CCEF5678}"/>
              </a:ext>
            </a:extLst>
          </p:cNvPr>
          <p:cNvSpPr txBox="1"/>
          <p:nvPr/>
        </p:nvSpPr>
        <p:spPr>
          <a:xfrm>
            <a:off x="5655714" y="207940"/>
            <a:ext cx="149027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Segoe UI Light"/>
                <a:cs typeface="Segoe UI Light"/>
              </a:rPr>
              <a:t>Configuration</a:t>
            </a:r>
            <a:r>
              <a:rPr sz="1200" b="1" spc="-10" dirty="0">
                <a:latin typeface="Segoe UI Light"/>
                <a:cs typeface="Segoe UI Light"/>
              </a:rPr>
              <a:t> Profile</a:t>
            </a:r>
            <a:r>
              <a:rPr lang="en-GB" sz="1200" b="1" spc="-10" dirty="0">
                <a:latin typeface="Segoe UI Light"/>
                <a:cs typeface="Segoe UI Light"/>
              </a:rPr>
              <a:t>s</a:t>
            </a:r>
            <a:endParaRPr sz="1200" b="1" dirty="0">
              <a:latin typeface="Segoe UI Light"/>
              <a:cs typeface="Segoe UI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GB" sz="1200" dirty="0">
                <a:solidFill>
                  <a:srgbClr val="585858"/>
                </a:solidFill>
                <a:latin typeface="Segoe UI Light"/>
                <a:cs typeface="Segoe UI Light"/>
              </a:rPr>
              <a:t>Profiles without options</a:t>
            </a:r>
            <a:endParaRPr sz="1200" dirty="0">
              <a:latin typeface="Segoe UI Light"/>
              <a:cs typeface="Segoe UI Light"/>
            </a:endParaRPr>
          </a:p>
        </p:txBody>
      </p:sp>
      <p:sp>
        <p:nvSpPr>
          <p:cNvPr id="25" name="object 189">
            <a:extLst>
              <a:ext uri="{FF2B5EF4-FFF2-40B4-BE49-F238E27FC236}">
                <a16:creationId xmlns:a16="http://schemas.microsoft.com/office/drawing/2014/main" id="{CE98F7E9-1BE5-5D2F-226C-9FDF071E910D}"/>
              </a:ext>
            </a:extLst>
          </p:cNvPr>
          <p:cNvSpPr txBox="1"/>
          <p:nvPr/>
        </p:nvSpPr>
        <p:spPr>
          <a:xfrm>
            <a:off x="6013418" y="5984354"/>
            <a:ext cx="153035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Segoe UI"/>
                <a:cs typeface="Segoe UI"/>
              </a:rPr>
              <a:t>Different</a:t>
            </a:r>
            <a:r>
              <a:rPr sz="800" spc="-35" dirty="0">
                <a:latin typeface="Segoe UI"/>
                <a:cs typeface="Segoe UI"/>
              </a:rPr>
              <a:t> </a:t>
            </a:r>
            <a:r>
              <a:rPr sz="800" dirty="0">
                <a:latin typeface="Segoe UI"/>
                <a:cs typeface="Segoe UI"/>
              </a:rPr>
              <a:t>settings</a:t>
            </a:r>
            <a:r>
              <a:rPr sz="800" spc="-20" dirty="0">
                <a:latin typeface="Segoe UI"/>
                <a:cs typeface="Segoe UI"/>
              </a:rPr>
              <a:t> </a:t>
            </a:r>
            <a:r>
              <a:rPr sz="800" dirty="0">
                <a:latin typeface="Segoe UI"/>
                <a:cs typeface="Segoe UI"/>
              </a:rPr>
              <a:t>apply</a:t>
            </a:r>
            <a:r>
              <a:rPr sz="800" spc="5" dirty="0">
                <a:latin typeface="Segoe UI"/>
                <a:cs typeface="Segoe UI"/>
              </a:rPr>
              <a:t> </a:t>
            </a:r>
            <a:r>
              <a:rPr sz="800" dirty="0">
                <a:latin typeface="Segoe UI"/>
                <a:cs typeface="Segoe UI"/>
              </a:rPr>
              <a:t>to</a:t>
            </a:r>
            <a:r>
              <a:rPr sz="800" spc="-10" dirty="0">
                <a:latin typeface="Segoe UI"/>
                <a:cs typeface="Segoe UI"/>
              </a:rPr>
              <a:t> either </a:t>
            </a:r>
            <a:r>
              <a:rPr sz="800" dirty="0">
                <a:latin typeface="Segoe UI"/>
                <a:cs typeface="Segoe UI"/>
              </a:rPr>
              <a:t>Device</a:t>
            </a:r>
            <a:r>
              <a:rPr sz="800" spc="25" dirty="0">
                <a:latin typeface="Segoe UI"/>
                <a:cs typeface="Segoe UI"/>
              </a:rPr>
              <a:t> </a:t>
            </a:r>
            <a:r>
              <a:rPr sz="800" spc="-10" dirty="0">
                <a:latin typeface="Segoe UI"/>
                <a:cs typeface="Segoe UI"/>
              </a:rPr>
              <a:t>enrollment,</a:t>
            </a:r>
            <a:r>
              <a:rPr sz="800" spc="15" dirty="0">
                <a:latin typeface="Segoe UI"/>
                <a:cs typeface="Segoe UI"/>
              </a:rPr>
              <a:t> </a:t>
            </a:r>
            <a:r>
              <a:rPr sz="800" spc="-10" dirty="0">
                <a:latin typeface="Segoe UI"/>
                <a:cs typeface="Segoe UI"/>
              </a:rPr>
              <a:t>Automated </a:t>
            </a:r>
            <a:r>
              <a:rPr sz="800" dirty="0">
                <a:latin typeface="Segoe UI"/>
                <a:cs typeface="Segoe UI"/>
              </a:rPr>
              <a:t>Device</a:t>
            </a:r>
            <a:r>
              <a:rPr sz="800" spc="-30" dirty="0">
                <a:latin typeface="Segoe UI"/>
                <a:cs typeface="Segoe UI"/>
              </a:rPr>
              <a:t> </a:t>
            </a:r>
            <a:r>
              <a:rPr sz="800" dirty="0">
                <a:latin typeface="Segoe UI"/>
                <a:cs typeface="Segoe UI"/>
              </a:rPr>
              <a:t>enrollment</a:t>
            </a:r>
            <a:r>
              <a:rPr sz="800" spc="-40" dirty="0">
                <a:latin typeface="Segoe UI"/>
                <a:cs typeface="Segoe UI"/>
              </a:rPr>
              <a:t> </a:t>
            </a:r>
            <a:r>
              <a:rPr sz="800" dirty="0">
                <a:latin typeface="Segoe UI"/>
                <a:cs typeface="Segoe UI"/>
              </a:rPr>
              <a:t>(supervised)</a:t>
            </a:r>
            <a:r>
              <a:rPr sz="800" spc="-25" dirty="0">
                <a:latin typeface="Segoe UI"/>
                <a:cs typeface="Segoe UI"/>
              </a:rPr>
              <a:t> or</a:t>
            </a:r>
            <a:r>
              <a:rPr sz="800" dirty="0">
                <a:latin typeface="Segoe UI"/>
                <a:cs typeface="Segoe UI"/>
              </a:rPr>
              <a:t> </a:t>
            </a:r>
            <a:r>
              <a:rPr sz="800" spc="-20" dirty="0">
                <a:latin typeface="Segoe UI"/>
                <a:cs typeface="Segoe UI"/>
              </a:rPr>
              <a:t>both</a:t>
            </a:r>
            <a:endParaRPr sz="800" dirty="0">
              <a:latin typeface="Segoe UI"/>
              <a:cs typeface="Segoe UI"/>
            </a:endParaRPr>
          </a:p>
        </p:txBody>
      </p:sp>
      <p:pic>
        <p:nvPicPr>
          <p:cNvPr id="26" name="object 190">
            <a:extLst>
              <a:ext uri="{FF2B5EF4-FFF2-40B4-BE49-F238E27FC236}">
                <a16:creationId xmlns:a16="http://schemas.microsoft.com/office/drawing/2014/main" id="{7A395814-7E7C-5385-8A60-FACD417EBCAE}"/>
              </a:ext>
            </a:extLst>
          </p:cNvPr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5678307" y="5973653"/>
            <a:ext cx="180339" cy="201676"/>
          </a:xfrm>
          <a:prstGeom prst="rect">
            <a:avLst/>
          </a:prstGeom>
        </p:spPr>
      </p:pic>
      <p:grpSp>
        <p:nvGrpSpPr>
          <p:cNvPr id="27" name="object 48">
            <a:extLst>
              <a:ext uri="{FF2B5EF4-FFF2-40B4-BE49-F238E27FC236}">
                <a16:creationId xmlns:a16="http://schemas.microsoft.com/office/drawing/2014/main" id="{75A5CEE7-C8D0-C2B0-FA1B-6D18C36807BD}"/>
              </a:ext>
            </a:extLst>
          </p:cNvPr>
          <p:cNvGrpSpPr/>
          <p:nvPr/>
        </p:nvGrpSpPr>
        <p:grpSpPr>
          <a:xfrm>
            <a:off x="5686922" y="1352658"/>
            <a:ext cx="1078230" cy="453390"/>
            <a:chOff x="2288794" y="2959354"/>
            <a:chExt cx="1078230" cy="453390"/>
          </a:xfrm>
        </p:grpSpPr>
        <p:sp>
          <p:nvSpPr>
            <p:cNvPr id="28" name="object 49">
              <a:extLst>
                <a:ext uri="{FF2B5EF4-FFF2-40B4-BE49-F238E27FC236}">
                  <a16:creationId xmlns:a16="http://schemas.microsoft.com/office/drawing/2014/main" id="{72524E5B-6CCA-7C8D-FA24-06F7C965A0FA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50">
              <a:extLst>
                <a:ext uri="{FF2B5EF4-FFF2-40B4-BE49-F238E27FC236}">
                  <a16:creationId xmlns:a16="http://schemas.microsoft.com/office/drawing/2014/main" id="{7BDA2DA1-84F0-A2A8-C252-CEF3F72307BE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51">
            <a:extLst>
              <a:ext uri="{FF2B5EF4-FFF2-40B4-BE49-F238E27FC236}">
                <a16:creationId xmlns:a16="http://schemas.microsoft.com/office/drawing/2014/main" id="{B9D7EEFF-016D-F513-09A6-56AF2F86A5DC}"/>
              </a:ext>
            </a:extLst>
          </p:cNvPr>
          <p:cNvSpPr txBox="1"/>
          <p:nvPr/>
        </p:nvSpPr>
        <p:spPr>
          <a:xfrm>
            <a:off x="5832702" y="1385540"/>
            <a:ext cx="863346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spc="-10" dirty="0">
                <a:solidFill>
                  <a:srgbClr val="FFFFFF"/>
                </a:solidFill>
                <a:latin typeface="Segoe UI"/>
                <a:cs typeface="Segoe UI"/>
              </a:rPr>
              <a:t>Delivery Optimization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31" name="object 48">
            <a:extLst>
              <a:ext uri="{FF2B5EF4-FFF2-40B4-BE49-F238E27FC236}">
                <a16:creationId xmlns:a16="http://schemas.microsoft.com/office/drawing/2014/main" id="{46FA4C46-039B-A177-F153-F9A3B3857105}"/>
              </a:ext>
            </a:extLst>
          </p:cNvPr>
          <p:cNvGrpSpPr/>
          <p:nvPr/>
        </p:nvGrpSpPr>
        <p:grpSpPr>
          <a:xfrm>
            <a:off x="5685946" y="1872561"/>
            <a:ext cx="1078230" cy="453390"/>
            <a:chOff x="2288794" y="2959354"/>
            <a:chExt cx="1078230" cy="453390"/>
          </a:xfrm>
        </p:grpSpPr>
        <p:sp>
          <p:nvSpPr>
            <p:cNvPr id="32" name="object 49">
              <a:extLst>
                <a:ext uri="{FF2B5EF4-FFF2-40B4-BE49-F238E27FC236}">
                  <a16:creationId xmlns:a16="http://schemas.microsoft.com/office/drawing/2014/main" id="{D528621F-FDAE-EA7F-8C23-AD8A396877DF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50">
              <a:extLst>
                <a:ext uri="{FF2B5EF4-FFF2-40B4-BE49-F238E27FC236}">
                  <a16:creationId xmlns:a16="http://schemas.microsoft.com/office/drawing/2014/main" id="{844EE751-3769-A042-D624-BE6D413FBCBF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51">
            <a:extLst>
              <a:ext uri="{FF2B5EF4-FFF2-40B4-BE49-F238E27FC236}">
                <a16:creationId xmlns:a16="http://schemas.microsoft.com/office/drawing/2014/main" id="{044AA772-AC7E-2766-C983-33548626B008}"/>
              </a:ext>
            </a:extLst>
          </p:cNvPr>
          <p:cNvSpPr txBox="1"/>
          <p:nvPr/>
        </p:nvSpPr>
        <p:spPr>
          <a:xfrm>
            <a:off x="5830509" y="1897709"/>
            <a:ext cx="863346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spc="-10" dirty="0">
                <a:solidFill>
                  <a:srgbClr val="FFFFFF"/>
                </a:solidFill>
                <a:latin typeface="Segoe UI"/>
                <a:cs typeface="Segoe UI"/>
              </a:rPr>
              <a:t>Domain join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35" name="object 48">
            <a:extLst>
              <a:ext uri="{FF2B5EF4-FFF2-40B4-BE49-F238E27FC236}">
                <a16:creationId xmlns:a16="http://schemas.microsoft.com/office/drawing/2014/main" id="{045ED8BE-AB50-1D28-75E7-967FDABA9C0A}"/>
              </a:ext>
            </a:extLst>
          </p:cNvPr>
          <p:cNvGrpSpPr/>
          <p:nvPr/>
        </p:nvGrpSpPr>
        <p:grpSpPr>
          <a:xfrm>
            <a:off x="5688447" y="2403957"/>
            <a:ext cx="1078230" cy="453390"/>
            <a:chOff x="2288794" y="2959354"/>
            <a:chExt cx="1078230" cy="453390"/>
          </a:xfrm>
        </p:grpSpPr>
        <p:sp>
          <p:nvSpPr>
            <p:cNvPr id="36" name="object 49">
              <a:extLst>
                <a:ext uri="{FF2B5EF4-FFF2-40B4-BE49-F238E27FC236}">
                  <a16:creationId xmlns:a16="http://schemas.microsoft.com/office/drawing/2014/main" id="{302CF120-E6F1-DEA7-DF4C-78C9DB37E60B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50">
              <a:extLst>
                <a:ext uri="{FF2B5EF4-FFF2-40B4-BE49-F238E27FC236}">
                  <a16:creationId xmlns:a16="http://schemas.microsoft.com/office/drawing/2014/main" id="{3B19F810-125F-EE7F-B0F3-818E4A208D71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51">
            <a:extLst>
              <a:ext uri="{FF2B5EF4-FFF2-40B4-BE49-F238E27FC236}">
                <a16:creationId xmlns:a16="http://schemas.microsoft.com/office/drawing/2014/main" id="{DC265940-0616-DCBA-A99E-64603BCCC6F3}"/>
              </a:ext>
            </a:extLst>
          </p:cNvPr>
          <p:cNvSpPr txBox="1"/>
          <p:nvPr/>
        </p:nvSpPr>
        <p:spPr>
          <a:xfrm>
            <a:off x="5824420" y="2474777"/>
            <a:ext cx="863346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spc="-10" dirty="0">
                <a:solidFill>
                  <a:srgbClr val="FFFFFF"/>
                </a:solidFill>
                <a:latin typeface="Segoe UI"/>
                <a:cs typeface="Segoe UI"/>
              </a:rPr>
              <a:t>MS defender for Endpoint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39" name="object 48">
            <a:extLst>
              <a:ext uri="{FF2B5EF4-FFF2-40B4-BE49-F238E27FC236}">
                <a16:creationId xmlns:a16="http://schemas.microsoft.com/office/drawing/2014/main" id="{8BA65CBA-FE54-2C22-D721-C0FFA2D627FD}"/>
              </a:ext>
            </a:extLst>
          </p:cNvPr>
          <p:cNvGrpSpPr/>
          <p:nvPr/>
        </p:nvGrpSpPr>
        <p:grpSpPr>
          <a:xfrm>
            <a:off x="5683427" y="2898329"/>
            <a:ext cx="1078230" cy="453390"/>
            <a:chOff x="2288794" y="2959354"/>
            <a:chExt cx="1078230" cy="453390"/>
          </a:xfrm>
        </p:grpSpPr>
        <p:sp>
          <p:nvSpPr>
            <p:cNvPr id="40" name="object 49">
              <a:extLst>
                <a:ext uri="{FF2B5EF4-FFF2-40B4-BE49-F238E27FC236}">
                  <a16:creationId xmlns:a16="http://schemas.microsoft.com/office/drawing/2014/main" id="{084386EA-B321-6CB7-28BD-5BD8BD6973FD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50">
              <a:extLst>
                <a:ext uri="{FF2B5EF4-FFF2-40B4-BE49-F238E27FC236}">
                  <a16:creationId xmlns:a16="http://schemas.microsoft.com/office/drawing/2014/main" id="{37B5412D-A339-32DD-EE57-D8D640A02B94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51">
            <a:extLst>
              <a:ext uri="{FF2B5EF4-FFF2-40B4-BE49-F238E27FC236}">
                <a16:creationId xmlns:a16="http://schemas.microsoft.com/office/drawing/2014/main" id="{8CAA4331-0EA6-FF61-FB9C-34C1CFB9286B}"/>
              </a:ext>
            </a:extLst>
          </p:cNvPr>
          <p:cNvSpPr txBox="1"/>
          <p:nvPr/>
        </p:nvSpPr>
        <p:spPr>
          <a:xfrm>
            <a:off x="5819370" y="2996776"/>
            <a:ext cx="863346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spc="-10" dirty="0">
                <a:solidFill>
                  <a:srgbClr val="FFFFFF"/>
                </a:solidFill>
                <a:latin typeface="Segoe UI"/>
                <a:cs typeface="Segoe UI"/>
              </a:rPr>
              <a:t>Network Boundary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43" name="object 48">
            <a:extLst>
              <a:ext uri="{FF2B5EF4-FFF2-40B4-BE49-F238E27FC236}">
                <a16:creationId xmlns:a16="http://schemas.microsoft.com/office/drawing/2014/main" id="{628CC998-04CF-15B1-3935-5D1A8ECDFE2D}"/>
              </a:ext>
            </a:extLst>
          </p:cNvPr>
          <p:cNvGrpSpPr/>
          <p:nvPr/>
        </p:nvGrpSpPr>
        <p:grpSpPr>
          <a:xfrm>
            <a:off x="5696147" y="4452379"/>
            <a:ext cx="1078230" cy="453390"/>
            <a:chOff x="2288794" y="2959354"/>
            <a:chExt cx="1078230" cy="453390"/>
          </a:xfrm>
        </p:grpSpPr>
        <p:sp>
          <p:nvSpPr>
            <p:cNvPr id="44" name="object 49">
              <a:extLst>
                <a:ext uri="{FF2B5EF4-FFF2-40B4-BE49-F238E27FC236}">
                  <a16:creationId xmlns:a16="http://schemas.microsoft.com/office/drawing/2014/main" id="{7CE3352C-AFD1-A61A-00D6-8462C129BBFF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50">
              <a:extLst>
                <a:ext uri="{FF2B5EF4-FFF2-40B4-BE49-F238E27FC236}">
                  <a16:creationId xmlns:a16="http://schemas.microsoft.com/office/drawing/2014/main" id="{C1D3223B-47E3-A4B4-C826-938005FFAB7F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51">
            <a:extLst>
              <a:ext uri="{FF2B5EF4-FFF2-40B4-BE49-F238E27FC236}">
                <a16:creationId xmlns:a16="http://schemas.microsoft.com/office/drawing/2014/main" id="{B33103E3-4FBA-8879-1C78-E9EA592A7BB6}"/>
              </a:ext>
            </a:extLst>
          </p:cNvPr>
          <p:cNvSpPr txBox="1"/>
          <p:nvPr/>
        </p:nvSpPr>
        <p:spPr>
          <a:xfrm>
            <a:off x="5823543" y="4512417"/>
            <a:ext cx="863346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spc="-10" dirty="0">
                <a:solidFill>
                  <a:srgbClr val="FFFFFF"/>
                </a:solidFill>
                <a:latin typeface="Segoe UI"/>
                <a:cs typeface="Segoe UI"/>
              </a:rPr>
              <a:t>Email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47" name="object 48">
            <a:extLst>
              <a:ext uri="{FF2B5EF4-FFF2-40B4-BE49-F238E27FC236}">
                <a16:creationId xmlns:a16="http://schemas.microsoft.com/office/drawing/2014/main" id="{822AFD31-E934-A469-25BE-0C8E080B6508}"/>
              </a:ext>
            </a:extLst>
          </p:cNvPr>
          <p:cNvGrpSpPr/>
          <p:nvPr/>
        </p:nvGrpSpPr>
        <p:grpSpPr>
          <a:xfrm>
            <a:off x="5688866" y="4958126"/>
            <a:ext cx="1078230" cy="453390"/>
            <a:chOff x="2288794" y="2959354"/>
            <a:chExt cx="1078230" cy="453390"/>
          </a:xfrm>
        </p:grpSpPr>
        <p:sp>
          <p:nvSpPr>
            <p:cNvPr id="48" name="object 49">
              <a:extLst>
                <a:ext uri="{FF2B5EF4-FFF2-40B4-BE49-F238E27FC236}">
                  <a16:creationId xmlns:a16="http://schemas.microsoft.com/office/drawing/2014/main" id="{9522C201-27B2-1B56-A91F-FB0DDBD9497E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50">
              <a:extLst>
                <a:ext uri="{FF2B5EF4-FFF2-40B4-BE49-F238E27FC236}">
                  <a16:creationId xmlns:a16="http://schemas.microsoft.com/office/drawing/2014/main" id="{D214DCC8-EE4F-94B1-35E5-4CFFB5300C77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1">
            <a:extLst>
              <a:ext uri="{FF2B5EF4-FFF2-40B4-BE49-F238E27FC236}">
                <a16:creationId xmlns:a16="http://schemas.microsoft.com/office/drawing/2014/main" id="{725912CF-7403-8AE5-E740-6B9DAB55AE64}"/>
              </a:ext>
            </a:extLst>
          </p:cNvPr>
          <p:cNvSpPr txBox="1"/>
          <p:nvPr/>
        </p:nvSpPr>
        <p:spPr>
          <a:xfrm>
            <a:off x="5833429" y="4983274"/>
            <a:ext cx="863346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spc="-10" dirty="0">
                <a:solidFill>
                  <a:srgbClr val="FFFFFF"/>
                </a:solidFill>
                <a:latin typeface="Segoe UI"/>
                <a:cs typeface="Segoe UI"/>
              </a:rPr>
              <a:t>Identity protection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51" name="object 48">
            <a:extLst>
              <a:ext uri="{FF2B5EF4-FFF2-40B4-BE49-F238E27FC236}">
                <a16:creationId xmlns:a16="http://schemas.microsoft.com/office/drawing/2014/main" id="{778506C6-889D-B1A7-C3DB-16EEE0F65DE8}"/>
              </a:ext>
            </a:extLst>
          </p:cNvPr>
          <p:cNvGrpSpPr/>
          <p:nvPr/>
        </p:nvGrpSpPr>
        <p:grpSpPr>
          <a:xfrm>
            <a:off x="5675869" y="3437903"/>
            <a:ext cx="1078230" cy="453390"/>
            <a:chOff x="2288794" y="2959354"/>
            <a:chExt cx="1078230" cy="453390"/>
          </a:xfrm>
        </p:grpSpPr>
        <p:sp>
          <p:nvSpPr>
            <p:cNvPr id="52" name="object 49">
              <a:extLst>
                <a:ext uri="{FF2B5EF4-FFF2-40B4-BE49-F238E27FC236}">
                  <a16:creationId xmlns:a16="http://schemas.microsoft.com/office/drawing/2014/main" id="{2B8E5B06-CF7D-C40B-4769-2CB3A9590C2A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0">
              <a:extLst>
                <a:ext uri="{FF2B5EF4-FFF2-40B4-BE49-F238E27FC236}">
                  <a16:creationId xmlns:a16="http://schemas.microsoft.com/office/drawing/2014/main" id="{FDB78B4B-6D32-BE36-DEE9-FCB1DB8748B6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1">
            <a:extLst>
              <a:ext uri="{FF2B5EF4-FFF2-40B4-BE49-F238E27FC236}">
                <a16:creationId xmlns:a16="http://schemas.microsoft.com/office/drawing/2014/main" id="{B9BFB0E9-4B5E-5580-8BE8-5AE08AE201CA}"/>
              </a:ext>
            </a:extLst>
          </p:cNvPr>
          <p:cNvSpPr txBox="1"/>
          <p:nvPr/>
        </p:nvSpPr>
        <p:spPr>
          <a:xfrm>
            <a:off x="5811812" y="3536350"/>
            <a:ext cx="863346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spc="-10" dirty="0">
                <a:solidFill>
                  <a:srgbClr val="FFFFFF"/>
                </a:solidFill>
                <a:latin typeface="Segoe UI"/>
                <a:cs typeface="Segoe UI"/>
              </a:rPr>
              <a:t>PKCS certificate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55" name="object 48">
            <a:extLst>
              <a:ext uri="{FF2B5EF4-FFF2-40B4-BE49-F238E27FC236}">
                <a16:creationId xmlns:a16="http://schemas.microsoft.com/office/drawing/2014/main" id="{82121043-0D7F-F723-AB11-7CC972451D3A}"/>
              </a:ext>
            </a:extLst>
          </p:cNvPr>
          <p:cNvGrpSpPr/>
          <p:nvPr/>
        </p:nvGrpSpPr>
        <p:grpSpPr>
          <a:xfrm>
            <a:off x="5688106" y="3959416"/>
            <a:ext cx="1078230" cy="453390"/>
            <a:chOff x="2288794" y="2959354"/>
            <a:chExt cx="1078230" cy="453390"/>
          </a:xfrm>
        </p:grpSpPr>
        <p:sp>
          <p:nvSpPr>
            <p:cNvPr id="56" name="object 49">
              <a:extLst>
                <a:ext uri="{FF2B5EF4-FFF2-40B4-BE49-F238E27FC236}">
                  <a16:creationId xmlns:a16="http://schemas.microsoft.com/office/drawing/2014/main" id="{B4ED4640-BF6C-2961-82AB-C61BCB88CDF3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0">
              <a:extLst>
                <a:ext uri="{FF2B5EF4-FFF2-40B4-BE49-F238E27FC236}">
                  <a16:creationId xmlns:a16="http://schemas.microsoft.com/office/drawing/2014/main" id="{E6BCFDE5-AEBC-3280-C454-3244C7D916D1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1">
            <a:extLst>
              <a:ext uri="{FF2B5EF4-FFF2-40B4-BE49-F238E27FC236}">
                <a16:creationId xmlns:a16="http://schemas.microsoft.com/office/drawing/2014/main" id="{9C2D9F72-98FE-1E97-2BFA-CB99F89A22DD}"/>
              </a:ext>
            </a:extLst>
          </p:cNvPr>
          <p:cNvSpPr txBox="1"/>
          <p:nvPr/>
        </p:nvSpPr>
        <p:spPr>
          <a:xfrm>
            <a:off x="5782734" y="3927018"/>
            <a:ext cx="863346" cy="5212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spc="-10" dirty="0">
                <a:solidFill>
                  <a:srgbClr val="FFFFFF"/>
                </a:solidFill>
                <a:latin typeface="Segoe UI"/>
                <a:cs typeface="Segoe UI"/>
              </a:rPr>
              <a:t>PKCS Imported certificate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59" name="object 48">
            <a:extLst>
              <a:ext uri="{FF2B5EF4-FFF2-40B4-BE49-F238E27FC236}">
                <a16:creationId xmlns:a16="http://schemas.microsoft.com/office/drawing/2014/main" id="{9F8AD557-21CE-6AD1-15C8-5C16B70C6873}"/>
              </a:ext>
            </a:extLst>
          </p:cNvPr>
          <p:cNvGrpSpPr/>
          <p:nvPr/>
        </p:nvGrpSpPr>
        <p:grpSpPr>
          <a:xfrm>
            <a:off x="6823131" y="1872626"/>
            <a:ext cx="1078230" cy="453390"/>
            <a:chOff x="2288794" y="2959354"/>
            <a:chExt cx="1078230" cy="453390"/>
          </a:xfrm>
        </p:grpSpPr>
        <p:sp>
          <p:nvSpPr>
            <p:cNvPr id="60" name="object 49">
              <a:extLst>
                <a:ext uri="{FF2B5EF4-FFF2-40B4-BE49-F238E27FC236}">
                  <a16:creationId xmlns:a16="http://schemas.microsoft.com/office/drawing/2014/main" id="{A6F1DB3E-C980-CC36-3C3C-A7B663034807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50">
              <a:extLst>
                <a:ext uri="{FF2B5EF4-FFF2-40B4-BE49-F238E27FC236}">
                  <a16:creationId xmlns:a16="http://schemas.microsoft.com/office/drawing/2014/main" id="{E8EDDE77-B7C0-664C-1E16-A3797BFF9B7E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51">
            <a:extLst>
              <a:ext uri="{FF2B5EF4-FFF2-40B4-BE49-F238E27FC236}">
                <a16:creationId xmlns:a16="http://schemas.microsoft.com/office/drawing/2014/main" id="{6CC19773-8F3E-FEDB-06B8-57B35F8C061E}"/>
              </a:ext>
            </a:extLst>
          </p:cNvPr>
          <p:cNvSpPr txBox="1"/>
          <p:nvPr/>
        </p:nvSpPr>
        <p:spPr>
          <a:xfrm>
            <a:off x="6959074" y="1903750"/>
            <a:ext cx="863346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spc="-10" dirty="0">
                <a:solidFill>
                  <a:srgbClr val="FFFFFF"/>
                </a:solidFill>
                <a:latin typeface="Segoe UI"/>
                <a:cs typeface="Segoe UI"/>
              </a:rPr>
              <a:t>Shared multi-user device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448" name="object 48">
            <a:extLst>
              <a:ext uri="{FF2B5EF4-FFF2-40B4-BE49-F238E27FC236}">
                <a16:creationId xmlns:a16="http://schemas.microsoft.com/office/drawing/2014/main" id="{62E516A0-1AAB-1342-8649-6F147AE258C7}"/>
              </a:ext>
            </a:extLst>
          </p:cNvPr>
          <p:cNvGrpSpPr/>
          <p:nvPr/>
        </p:nvGrpSpPr>
        <p:grpSpPr>
          <a:xfrm>
            <a:off x="6835478" y="1346308"/>
            <a:ext cx="1078230" cy="453390"/>
            <a:chOff x="2288794" y="2959354"/>
            <a:chExt cx="1078230" cy="453390"/>
          </a:xfrm>
        </p:grpSpPr>
        <p:sp>
          <p:nvSpPr>
            <p:cNvPr id="449" name="object 49">
              <a:extLst>
                <a:ext uri="{FF2B5EF4-FFF2-40B4-BE49-F238E27FC236}">
                  <a16:creationId xmlns:a16="http://schemas.microsoft.com/office/drawing/2014/main" id="{67B09EF7-7AF8-B86E-B695-A4FADC3C1AB2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50">
              <a:extLst>
                <a:ext uri="{FF2B5EF4-FFF2-40B4-BE49-F238E27FC236}">
                  <a16:creationId xmlns:a16="http://schemas.microsoft.com/office/drawing/2014/main" id="{3CA1314E-1AF5-8C3C-128D-3399002EF401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1" name="object 51">
            <a:extLst>
              <a:ext uri="{FF2B5EF4-FFF2-40B4-BE49-F238E27FC236}">
                <a16:creationId xmlns:a16="http://schemas.microsoft.com/office/drawing/2014/main" id="{1D1A5708-4A55-6B81-43E5-12C809AD9672}"/>
              </a:ext>
            </a:extLst>
          </p:cNvPr>
          <p:cNvSpPr txBox="1"/>
          <p:nvPr/>
        </p:nvSpPr>
        <p:spPr>
          <a:xfrm>
            <a:off x="6971421" y="1377432"/>
            <a:ext cx="863346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spc="-10" dirty="0">
                <a:solidFill>
                  <a:srgbClr val="FFFFFF"/>
                </a:solidFill>
                <a:latin typeface="Segoe UI"/>
                <a:cs typeface="Segoe UI"/>
              </a:rPr>
              <a:t>VPN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452" name="object 48">
            <a:extLst>
              <a:ext uri="{FF2B5EF4-FFF2-40B4-BE49-F238E27FC236}">
                <a16:creationId xmlns:a16="http://schemas.microsoft.com/office/drawing/2014/main" id="{CC30BE59-9E0A-0721-8DD0-7C7BD676C281}"/>
              </a:ext>
            </a:extLst>
          </p:cNvPr>
          <p:cNvGrpSpPr/>
          <p:nvPr/>
        </p:nvGrpSpPr>
        <p:grpSpPr>
          <a:xfrm>
            <a:off x="6835606" y="2405294"/>
            <a:ext cx="1078230" cy="453390"/>
            <a:chOff x="2288794" y="2959354"/>
            <a:chExt cx="1078230" cy="453390"/>
          </a:xfrm>
        </p:grpSpPr>
        <p:sp>
          <p:nvSpPr>
            <p:cNvPr id="453" name="object 49">
              <a:extLst>
                <a:ext uri="{FF2B5EF4-FFF2-40B4-BE49-F238E27FC236}">
                  <a16:creationId xmlns:a16="http://schemas.microsoft.com/office/drawing/2014/main" id="{3832AD2E-030B-FDFB-D815-D2CE3124A1DB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50">
              <a:extLst>
                <a:ext uri="{FF2B5EF4-FFF2-40B4-BE49-F238E27FC236}">
                  <a16:creationId xmlns:a16="http://schemas.microsoft.com/office/drawing/2014/main" id="{1CDD05E2-1D9E-F76D-3F72-20D2681FB76E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5" name="object 51">
            <a:extLst>
              <a:ext uri="{FF2B5EF4-FFF2-40B4-BE49-F238E27FC236}">
                <a16:creationId xmlns:a16="http://schemas.microsoft.com/office/drawing/2014/main" id="{E4698CAA-4734-5012-064B-2A493FC349F8}"/>
              </a:ext>
            </a:extLst>
          </p:cNvPr>
          <p:cNvSpPr txBox="1"/>
          <p:nvPr/>
        </p:nvSpPr>
        <p:spPr>
          <a:xfrm>
            <a:off x="6971549" y="2436418"/>
            <a:ext cx="863346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spc="-10" dirty="0">
                <a:solidFill>
                  <a:srgbClr val="FFFFFF"/>
                </a:solidFill>
                <a:latin typeface="Segoe UI"/>
                <a:cs typeface="Segoe UI"/>
              </a:rPr>
              <a:t>Wi-Fi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457" name="object 48">
            <a:extLst>
              <a:ext uri="{FF2B5EF4-FFF2-40B4-BE49-F238E27FC236}">
                <a16:creationId xmlns:a16="http://schemas.microsoft.com/office/drawing/2014/main" id="{11A8D0C6-06A5-408A-8D51-878405BB5041}"/>
              </a:ext>
            </a:extLst>
          </p:cNvPr>
          <p:cNvGrpSpPr/>
          <p:nvPr/>
        </p:nvGrpSpPr>
        <p:grpSpPr>
          <a:xfrm>
            <a:off x="5671957" y="5453634"/>
            <a:ext cx="1078230" cy="453390"/>
            <a:chOff x="2288794" y="2959354"/>
            <a:chExt cx="1078230" cy="453390"/>
          </a:xfrm>
        </p:grpSpPr>
        <p:sp>
          <p:nvSpPr>
            <p:cNvPr id="458" name="object 49">
              <a:extLst>
                <a:ext uri="{FF2B5EF4-FFF2-40B4-BE49-F238E27FC236}">
                  <a16:creationId xmlns:a16="http://schemas.microsoft.com/office/drawing/2014/main" id="{B73F0095-377D-324C-33E7-39A2B177A90F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50">
              <a:extLst>
                <a:ext uri="{FF2B5EF4-FFF2-40B4-BE49-F238E27FC236}">
                  <a16:creationId xmlns:a16="http://schemas.microsoft.com/office/drawing/2014/main" id="{7C305904-58FA-088E-4233-B940A75E35DF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0" name="object 51">
            <a:extLst>
              <a:ext uri="{FF2B5EF4-FFF2-40B4-BE49-F238E27FC236}">
                <a16:creationId xmlns:a16="http://schemas.microsoft.com/office/drawing/2014/main" id="{63FB1731-2DFC-E0FD-850A-0EE956D34BEF}"/>
              </a:ext>
            </a:extLst>
          </p:cNvPr>
          <p:cNvSpPr txBox="1"/>
          <p:nvPr/>
        </p:nvSpPr>
        <p:spPr>
          <a:xfrm>
            <a:off x="5807900" y="5484758"/>
            <a:ext cx="863346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spc="-10" dirty="0">
                <a:solidFill>
                  <a:srgbClr val="FFFFFF"/>
                </a:solidFill>
                <a:latin typeface="Segoe UI"/>
                <a:cs typeface="Segoe UI"/>
              </a:rPr>
              <a:t>Wired network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461" name="object 48">
            <a:extLst>
              <a:ext uri="{FF2B5EF4-FFF2-40B4-BE49-F238E27FC236}">
                <a16:creationId xmlns:a16="http://schemas.microsoft.com/office/drawing/2014/main" id="{4A98C541-CAB1-005B-1777-4FDF39072B35}"/>
              </a:ext>
            </a:extLst>
          </p:cNvPr>
          <p:cNvGrpSpPr/>
          <p:nvPr/>
        </p:nvGrpSpPr>
        <p:grpSpPr>
          <a:xfrm>
            <a:off x="6818659" y="4459294"/>
            <a:ext cx="1078230" cy="453390"/>
            <a:chOff x="2288794" y="2959354"/>
            <a:chExt cx="1078230" cy="453390"/>
          </a:xfrm>
        </p:grpSpPr>
        <p:sp>
          <p:nvSpPr>
            <p:cNvPr id="462" name="object 49">
              <a:extLst>
                <a:ext uri="{FF2B5EF4-FFF2-40B4-BE49-F238E27FC236}">
                  <a16:creationId xmlns:a16="http://schemas.microsoft.com/office/drawing/2014/main" id="{618E97CF-3DAA-1B4A-8620-160316426C84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50">
              <a:extLst>
                <a:ext uri="{FF2B5EF4-FFF2-40B4-BE49-F238E27FC236}">
                  <a16:creationId xmlns:a16="http://schemas.microsoft.com/office/drawing/2014/main" id="{B6126984-FE92-2491-8C28-767347896A0C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4" name="object 51">
            <a:extLst>
              <a:ext uri="{FF2B5EF4-FFF2-40B4-BE49-F238E27FC236}">
                <a16:creationId xmlns:a16="http://schemas.microsoft.com/office/drawing/2014/main" id="{AE977F7F-66B3-F865-EBD3-A571F87BDBE9}"/>
              </a:ext>
            </a:extLst>
          </p:cNvPr>
          <p:cNvSpPr txBox="1"/>
          <p:nvPr/>
        </p:nvSpPr>
        <p:spPr>
          <a:xfrm>
            <a:off x="6954602" y="4557741"/>
            <a:ext cx="863346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spc="-10" dirty="0">
                <a:solidFill>
                  <a:srgbClr val="FFFFFF"/>
                </a:solidFill>
                <a:latin typeface="Segoe UI"/>
                <a:cs typeface="Segoe UI"/>
              </a:rPr>
              <a:t>SCEP Certificate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465" name="object 48">
            <a:extLst>
              <a:ext uri="{FF2B5EF4-FFF2-40B4-BE49-F238E27FC236}">
                <a16:creationId xmlns:a16="http://schemas.microsoft.com/office/drawing/2014/main" id="{DE629424-5A65-0A14-D39D-7B87679A1C8E}"/>
              </a:ext>
            </a:extLst>
          </p:cNvPr>
          <p:cNvGrpSpPr/>
          <p:nvPr/>
        </p:nvGrpSpPr>
        <p:grpSpPr>
          <a:xfrm>
            <a:off x="6812516" y="3939614"/>
            <a:ext cx="1078230" cy="453390"/>
            <a:chOff x="2288794" y="2959354"/>
            <a:chExt cx="1078230" cy="453390"/>
          </a:xfrm>
        </p:grpSpPr>
        <p:sp>
          <p:nvSpPr>
            <p:cNvPr id="466" name="object 49">
              <a:extLst>
                <a:ext uri="{FF2B5EF4-FFF2-40B4-BE49-F238E27FC236}">
                  <a16:creationId xmlns:a16="http://schemas.microsoft.com/office/drawing/2014/main" id="{E38421F2-2B41-030D-17C0-AC0852E7E39A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50">
              <a:extLst>
                <a:ext uri="{FF2B5EF4-FFF2-40B4-BE49-F238E27FC236}">
                  <a16:creationId xmlns:a16="http://schemas.microsoft.com/office/drawing/2014/main" id="{F400FE67-2C76-C3A6-737A-F672B1CE4993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9" name="object 51">
            <a:extLst>
              <a:ext uri="{FF2B5EF4-FFF2-40B4-BE49-F238E27FC236}">
                <a16:creationId xmlns:a16="http://schemas.microsoft.com/office/drawing/2014/main" id="{7CCB12C2-AC11-E66E-33C8-52759A59D4AA}"/>
              </a:ext>
            </a:extLst>
          </p:cNvPr>
          <p:cNvSpPr txBox="1"/>
          <p:nvPr/>
        </p:nvSpPr>
        <p:spPr>
          <a:xfrm>
            <a:off x="6948459" y="4038061"/>
            <a:ext cx="863346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spc="-10" dirty="0">
                <a:solidFill>
                  <a:srgbClr val="FFFFFF"/>
                </a:solidFill>
                <a:latin typeface="Segoe UI"/>
                <a:cs typeface="Segoe UI"/>
              </a:rPr>
              <a:t>Secure assessment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470" name="object 48">
            <a:extLst>
              <a:ext uri="{FF2B5EF4-FFF2-40B4-BE49-F238E27FC236}">
                <a16:creationId xmlns:a16="http://schemas.microsoft.com/office/drawing/2014/main" id="{D6181EB1-5865-8E05-E256-8F2DBDDAB681}"/>
              </a:ext>
            </a:extLst>
          </p:cNvPr>
          <p:cNvGrpSpPr/>
          <p:nvPr/>
        </p:nvGrpSpPr>
        <p:grpSpPr>
          <a:xfrm>
            <a:off x="6812309" y="2914987"/>
            <a:ext cx="1078230" cy="453390"/>
            <a:chOff x="2288794" y="2959354"/>
            <a:chExt cx="1078230" cy="453390"/>
          </a:xfrm>
        </p:grpSpPr>
        <p:sp>
          <p:nvSpPr>
            <p:cNvPr id="471" name="object 49">
              <a:extLst>
                <a:ext uri="{FF2B5EF4-FFF2-40B4-BE49-F238E27FC236}">
                  <a16:creationId xmlns:a16="http://schemas.microsoft.com/office/drawing/2014/main" id="{0B161484-61A0-5059-81E5-0132627635A4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50">
              <a:extLst>
                <a:ext uri="{FF2B5EF4-FFF2-40B4-BE49-F238E27FC236}">
                  <a16:creationId xmlns:a16="http://schemas.microsoft.com/office/drawing/2014/main" id="{0245E63C-E919-0E9E-93FC-592319092E94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3" name="object 51">
            <a:extLst>
              <a:ext uri="{FF2B5EF4-FFF2-40B4-BE49-F238E27FC236}">
                <a16:creationId xmlns:a16="http://schemas.microsoft.com/office/drawing/2014/main" id="{F1372465-9479-6A51-C9A5-78AC0AEE1D53}"/>
              </a:ext>
            </a:extLst>
          </p:cNvPr>
          <p:cNvSpPr txBox="1"/>
          <p:nvPr/>
        </p:nvSpPr>
        <p:spPr>
          <a:xfrm>
            <a:off x="6948252" y="2946111"/>
            <a:ext cx="863346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spc="-10" dirty="0">
                <a:solidFill>
                  <a:srgbClr val="FFFFFF"/>
                </a:solidFill>
                <a:latin typeface="Segoe UI"/>
                <a:cs typeface="Segoe UI"/>
              </a:rPr>
              <a:t>Trusted certificate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474" name="object 48">
            <a:extLst>
              <a:ext uri="{FF2B5EF4-FFF2-40B4-BE49-F238E27FC236}">
                <a16:creationId xmlns:a16="http://schemas.microsoft.com/office/drawing/2014/main" id="{8FFDE353-1309-A650-2B85-51CC5B085D5E}"/>
              </a:ext>
            </a:extLst>
          </p:cNvPr>
          <p:cNvGrpSpPr/>
          <p:nvPr/>
        </p:nvGrpSpPr>
        <p:grpSpPr>
          <a:xfrm>
            <a:off x="6807877" y="3421612"/>
            <a:ext cx="1078230" cy="453390"/>
            <a:chOff x="2288794" y="2959354"/>
            <a:chExt cx="1078230" cy="453390"/>
          </a:xfrm>
        </p:grpSpPr>
        <p:sp>
          <p:nvSpPr>
            <p:cNvPr id="475" name="object 49">
              <a:extLst>
                <a:ext uri="{FF2B5EF4-FFF2-40B4-BE49-F238E27FC236}">
                  <a16:creationId xmlns:a16="http://schemas.microsoft.com/office/drawing/2014/main" id="{7AEE7B13-8F2B-BB0C-6670-ED3BDACEB1B4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9918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91869" y="440436"/>
                  </a:lnTo>
                  <a:lnTo>
                    <a:pt x="1020431" y="434663"/>
                  </a:lnTo>
                  <a:lnTo>
                    <a:pt x="1043765" y="418925"/>
                  </a:lnTo>
                  <a:lnTo>
                    <a:pt x="1059503" y="395591"/>
                  </a:lnTo>
                  <a:lnTo>
                    <a:pt x="1065276" y="367030"/>
                  </a:lnTo>
                  <a:lnTo>
                    <a:pt x="1065276" y="73406"/>
                  </a:lnTo>
                  <a:lnTo>
                    <a:pt x="1059503" y="44844"/>
                  </a:lnTo>
                  <a:lnTo>
                    <a:pt x="1043765" y="21510"/>
                  </a:lnTo>
                  <a:lnTo>
                    <a:pt x="1020431" y="5772"/>
                  </a:lnTo>
                  <a:lnTo>
                    <a:pt x="99186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50">
              <a:extLst>
                <a:ext uri="{FF2B5EF4-FFF2-40B4-BE49-F238E27FC236}">
                  <a16:creationId xmlns:a16="http://schemas.microsoft.com/office/drawing/2014/main" id="{80632C76-D1C8-DCF5-A03F-4B791BD71B92}"/>
                </a:ext>
              </a:extLst>
            </p:cNvPr>
            <p:cNvSpPr/>
            <p:nvPr/>
          </p:nvSpPr>
          <p:spPr>
            <a:xfrm>
              <a:off x="2295144" y="2965704"/>
              <a:ext cx="1065530" cy="440690"/>
            </a:xfrm>
            <a:custGeom>
              <a:avLst/>
              <a:gdLst/>
              <a:ahLst/>
              <a:cxnLst/>
              <a:rect l="l" t="t" r="r" b="b"/>
              <a:pathLst>
                <a:path w="10655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91869" y="0"/>
                  </a:lnTo>
                  <a:lnTo>
                    <a:pt x="1020431" y="5772"/>
                  </a:lnTo>
                  <a:lnTo>
                    <a:pt x="1043765" y="21510"/>
                  </a:lnTo>
                  <a:lnTo>
                    <a:pt x="1059503" y="44844"/>
                  </a:lnTo>
                  <a:lnTo>
                    <a:pt x="1065276" y="73406"/>
                  </a:lnTo>
                  <a:lnTo>
                    <a:pt x="1065276" y="367030"/>
                  </a:lnTo>
                  <a:lnTo>
                    <a:pt x="1059503" y="395591"/>
                  </a:lnTo>
                  <a:lnTo>
                    <a:pt x="1043765" y="418925"/>
                  </a:lnTo>
                  <a:lnTo>
                    <a:pt x="1020431" y="434663"/>
                  </a:lnTo>
                  <a:lnTo>
                    <a:pt x="991869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7" name="object 51">
            <a:extLst>
              <a:ext uri="{FF2B5EF4-FFF2-40B4-BE49-F238E27FC236}">
                <a16:creationId xmlns:a16="http://schemas.microsoft.com/office/drawing/2014/main" id="{C9C43136-79CE-2D7C-F91A-32137530C870}"/>
              </a:ext>
            </a:extLst>
          </p:cNvPr>
          <p:cNvSpPr txBox="1"/>
          <p:nvPr/>
        </p:nvSpPr>
        <p:spPr>
          <a:xfrm>
            <a:off x="6943820" y="3452736"/>
            <a:ext cx="863346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00" spc="-10" dirty="0">
                <a:solidFill>
                  <a:srgbClr val="FFFFFF"/>
                </a:solidFill>
                <a:latin typeface="Segoe UI"/>
                <a:cs typeface="Segoe UI"/>
              </a:rPr>
              <a:t>Win health </a:t>
            </a:r>
            <a:r>
              <a:rPr lang="en-GB" sz="1100" spc="-10" dirty="0" err="1">
                <a:solidFill>
                  <a:srgbClr val="FFFFFF"/>
                </a:solidFill>
                <a:latin typeface="Segoe UI"/>
                <a:cs typeface="Segoe UI"/>
              </a:rPr>
              <a:t>monitorig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478" name="object 131">
            <a:extLst>
              <a:ext uri="{FF2B5EF4-FFF2-40B4-BE49-F238E27FC236}">
                <a16:creationId xmlns:a16="http://schemas.microsoft.com/office/drawing/2014/main" id="{4F131AE4-3F5E-BC47-C7D5-522A231209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29600" y="195642"/>
            <a:ext cx="1880870" cy="57772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00"/>
              </a:lnSpc>
              <a:spcBef>
                <a:spcPts val="105"/>
              </a:spcBef>
            </a:pPr>
            <a:r>
              <a:rPr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Configuration</a:t>
            </a:r>
            <a:r>
              <a:rPr sz="1200" b="1" spc="-35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1200" b="1" spc="-10" dirty="0">
                <a:latin typeface="Segoe UI Light" panose="020B0502040204020203" pitchFamily="34" charset="0"/>
                <a:cs typeface="Segoe UI Light" panose="020B0502040204020203" pitchFamily="34" charset="0"/>
              </a:rPr>
              <a:t>Profile</a:t>
            </a:r>
            <a:endParaRPr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2700" marR="300355">
              <a:lnSpc>
                <a:spcPts val="1150"/>
              </a:lnSpc>
              <a:spcBef>
                <a:spcPts val="140"/>
              </a:spcBef>
            </a:pPr>
            <a:r>
              <a:rPr sz="1200" dirty="0">
                <a:solidFill>
                  <a:srgbClr val="585858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Win</a:t>
            </a:r>
            <a:r>
              <a:rPr sz="1200" spc="-20" dirty="0">
                <a:solidFill>
                  <a:srgbClr val="585858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1200" dirty="0">
                <a:solidFill>
                  <a:srgbClr val="585858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10 Admin</a:t>
            </a:r>
            <a:r>
              <a:rPr sz="1200" spc="-25" dirty="0">
                <a:solidFill>
                  <a:srgbClr val="585858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Templates </a:t>
            </a:r>
            <a:r>
              <a:rPr sz="1200" dirty="0">
                <a:solidFill>
                  <a:srgbClr val="585858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User</a:t>
            </a:r>
            <a:r>
              <a:rPr sz="1200" spc="-10" dirty="0">
                <a:solidFill>
                  <a:srgbClr val="585858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Configuration</a:t>
            </a:r>
            <a:endParaRPr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479" name="object 2">
            <a:extLst>
              <a:ext uri="{FF2B5EF4-FFF2-40B4-BE49-F238E27FC236}">
                <a16:creationId xmlns:a16="http://schemas.microsoft.com/office/drawing/2014/main" id="{DA15C02D-3C60-131E-88CE-AC1EB84AD691}"/>
              </a:ext>
            </a:extLst>
          </p:cNvPr>
          <p:cNvGrpSpPr/>
          <p:nvPr/>
        </p:nvGrpSpPr>
        <p:grpSpPr>
          <a:xfrm>
            <a:off x="10208033" y="2295051"/>
            <a:ext cx="899160" cy="453390"/>
            <a:chOff x="275590" y="1348486"/>
            <a:chExt cx="782320" cy="453390"/>
          </a:xfrm>
        </p:grpSpPr>
        <p:sp>
          <p:nvSpPr>
            <p:cNvPr id="480" name="object 3">
              <a:extLst>
                <a:ext uri="{FF2B5EF4-FFF2-40B4-BE49-F238E27FC236}">
                  <a16:creationId xmlns:a16="http://schemas.microsoft.com/office/drawing/2014/main" id="{E0604C1C-F1B7-C0F7-DFBE-DC4E10298D18}"/>
                </a:ext>
              </a:extLst>
            </p:cNvPr>
            <p:cNvSpPr/>
            <p:nvPr/>
          </p:nvSpPr>
          <p:spPr>
            <a:xfrm>
              <a:off x="281940" y="1354836"/>
              <a:ext cx="769620" cy="440690"/>
            </a:xfrm>
            <a:custGeom>
              <a:avLst/>
              <a:gdLst/>
              <a:ahLst/>
              <a:cxnLst/>
              <a:rect l="l" t="t" r="r" b="b"/>
              <a:pathLst>
                <a:path w="769619" h="440689">
                  <a:moveTo>
                    <a:pt x="696213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696213" y="440436"/>
                  </a:lnTo>
                  <a:lnTo>
                    <a:pt x="724785" y="434663"/>
                  </a:lnTo>
                  <a:lnTo>
                    <a:pt x="748118" y="418925"/>
                  </a:lnTo>
                  <a:lnTo>
                    <a:pt x="763851" y="395591"/>
                  </a:lnTo>
                  <a:lnTo>
                    <a:pt x="769619" y="367029"/>
                  </a:lnTo>
                  <a:lnTo>
                    <a:pt x="769619" y="73405"/>
                  </a:lnTo>
                  <a:lnTo>
                    <a:pt x="763851" y="44844"/>
                  </a:lnTo>
                  <a:lnTo>
                    <a:pt x="748118" y="21510"/>
                  </a:lnTo>
                  <a:lnTo>
                    <a:pt x="724785" y="5772"/>
                  </a:lnTo>
                  <a:lnTo>
                    <a:pt x="696213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81" name="object 4">
              <a:extLst>
                <a:ext uri="{FF2B5EF4-FFF2-40B4-BE49-F238E27FC236}">
                  <a16:creationId xmlns:a16="http://schemas.microsoft.com/office/drawing/2014/main" id="{3287DC0A-1E76-DCF1-870A-DE92F70F7E21}"/>
                </a:ext>
              </a:extLst>
            </p:cNvPr>
            <p:cNvSpPr/>
            <p:nvPr/>
          </p:nvSpPr>
          <p:spPr>
            <a:xfrm>
              <a:off x="281940" y="1354836"/>
              <a:ext cx="769620" cy="440690"/>
            </a:xfrm>
            <a:custGeom>
              <a:avLst/>
              <a:gdLst/>
              <a:ahLst/>
              <a:cxnLst/>
              <a:rect l="l" t="t" r="r" b="b"/>
              <a:pathLst>
                <a:path w="769619" h="440689">
                  <a:moveTo>
                    <a:pt x="0" y="73405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696213" y="0"/>
                  </a:lnTo>
                  <a:lnTo>
                    <a:pt x="724785" y="5772"/>
                  </a:lnTo>
                  <a:lnTo>
                    <a:pt x="748118" y="21510"/>
                  </a:lnTo>
                  <a:lnTo>
                    <a:pt x="763851" y="44844"/>
                  </a:lnTo>
                  <a:lnTo>
                    <a:pt x="769619" y="73405"/>
                  </a:lnTo>
                  <a:lnTo>
                    <a:pt x="769619" y="367029"/>
                  </a:lnTo>
                  <a:lnTo>
                    <a:pt x="763851" y="395591"/>
                  </a:lnTo>
                  <a:lnTo>
                    <a:pt x="748118" y="418925"/>
                  </a:lnTo>
                  <a:lnTo>
                    <a:pt x="724785" y="434663"/>
                  </a:lnTo>
                  <a:lnTo>
                    <a:pt x="696213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2" name="object 5">
            <a:extLst>
              <a:ext uri="{FF2B5EF4-FFF2-40B4-BE49-F238E27FC236}">
                <a16:creationId xmlns:a16="http://schemas.microsoft.com/office/drawing/2014/main" id="{5D49E94D-9F84-27F3-5C62-F0E07D185A4C}"/>
              </a:ext>
            </a:extLst>
          </p:cNvPr>
          <p:cNvSpPr txBox="1"/>
          <p:nvPr/>
        </p:nvSpPr>
        <p:spPr>
          <a:xfrm>
            <a:off x="10436946" y="2326326"/>
            <a:ext cx="486409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Segoe UI"/>
                <a:cs typeface="Segoe UI"/>
              </a:rPr>
              <a:t>Control</a:t>
            </a:r>
            <a:endParaRPr sz="1100" dirty="0">
              <a:latin typeface="Segoe UI"/>
              <a:cs typeface="Segoe UI"/>
            </a:endParaRPr>
          </a:p>
          <a:p>
            <a:pPr marL="73025">
              <a:lnSpc>
                <a:spcPct val="100000"/>
              </a:lnSpc>
            </a:pPr>
            <a:r>
              <a:rPr sz="1100" spc="-10" dirty="0">
                <a:latin typeface="Segoe UI"/>
                <a:cs typeface="Segoe UI"/>
              </a:rPr>
              <a:t>Panel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69" name="object 40">
            <a:extLst>
              <a:ext uri="{FF2B5EF4-FFF2-40B4-BE49-F238E27FC236}">
                <a16:creationId xmlns:a16="http://schemas.microsoft.com/office/drawing/2014/main" id="{4F48EA42-5C31-0274-F0C7-C904C6E5491F}"/>
              </a:ext>
            </a:extLst>
          </p:cNvPr>
          <p:cNvGrpSpPr/>
          <p:nvPr/>
        </p:nvGrpSpPr>
        <p:grpSpPr>
          <a:xfrm>
            <a:off x="8290460" y="4741744"/>
            <a:ext cx="911860" cy="453390"/>
            <a:chOff x="1081786" y="4682997"/>
            <a:chExt cx="911860" cy="453390"/>
          </a:xfrm>
        </p:grpSpPr>
        <p:sp>
          <p:nvSpPr>
            <p:cNvPr id="70" name="object 41">
              <a:extLst>
                <a:ext uri="{FF2B5EF4-FFF2-40B4-BE49-F238E27FC236}">
                  <a16:creationId xmlns:a16="http://schemas.microsoft.com/office/drawing/2014/main" id="{DE8B330E-1C07-A204-6874-CEDD54C1A3BD}"/>
                </a:ext>
              </a:extLst>
            </p:cNvPr>
            <p:cNvSpPr/>
            <p:nvPr/>
          </p:nvSpPr>
          <p:spPr>
            <a:xfrm>
              <a:off x="1088136" y="4689347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3" y="0"/>
                  </a:moveTo>
                  <a:lnTo>
                    <a:pt x="73405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29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5" y="440435"/>
                  </a:lnTo>
                  <a:lnTo>
                    <a:pt x="825753" y="440435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59" y="367029"/>
                  </a:lnTo>
                  <a:lnTo>
                    <a:pt x="899159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3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42">
              <a:extLst>
                <a:ext uri="{FF2B5EF4-FFF2-40B4-BE49-F238E27FC236}">
                  <a16:creationId xmlns:a16="http://schemas.microsoft.com/office/drawing/2014/main" id="{0374ABB8-203B-031C-DEAD-5F07BC00ABEC}"/>
                </a:ext>
              </a:extLst>
            </p:cNvPr>
            <p:cNvSpPr/>
            <p:nvPr/>
          </p:nvSpPr>
          <p:spPr>
            <a:xfrm>
              <a:off x="1088136" y="4689347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5" y="0"/>
                  </a:lnTo>
                  <a:lnTo>
                    <a:pt x="825753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59" y="73406"/>
                  </a:lnTo>
                  <a:lnTo>
                    <a:pt x="899159" y="367029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3" y="440435"/>
                  </a:lnTo>
                  <a:lnTo>
                    <a:pt x="73405" y="440435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29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43">
            <a:extLst>
              <a:ext uri="{FF2B5EF4-FFF2-40B4-BE49-F238E27FC236}">
                <a16:creationId xmlns:a16="http://schemas.microsoft.com/office/drawing/2014/main" id="{3CEE466D-71A0-C28A-5B4F-0DE49CA060F1}"/>
              </a:ext>
            </a:extLst>
          </p:cNvPr>
          <p:cNvSpPr txBox="1"/>
          <p:nvPr/>
        </p:nvSpPr>
        <p:spPr>
          <a:xfrm>
            <a:off x="8427133" y="4850392"/>
            <a:ext cx="60515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Segoe UI"/>
                <a:cs typeface="Segoe UI"/>
              </a:rPr>
              <a:t>OneDrive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78" name="object 49">
            <a:extLst>
              <a:ext uri="{FF2B5EF4-FFF2-40B4-BE49-F238E27FC236}">
                <a16:creationId xmlns:a16="http://schemas.microsoft.com/office/drawing/2014/main" id="{16E2C591-5F11-370C-5E12-B3AFA1F03558}"/>
              </a:ext>
            </a:extLst>
          </p:cNvPr>
          <p:cNvSpPr txBox="1"/>
          <p:nvPr/>
        </p:nvSpPr>
        <p:spPr>
          <a:xfrm>
            <a:off x="10284810" y="1822221"/>
            <a:ext cx="966037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74295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Segoe UI"/>
                <a:cs typeface="Segoe UI"/>
              </a:rPr>
              <a:t>Windows components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79" name="object 304">
            <a:extLst>
              <a:ext uri="{FF2B5EF4-FFF2-40B4-BE49-F238E27FC236}">
                <a16:creationId xmlns:a16="http://schemas.microsoft.com/office/drawing/2014/main" id="{CAC4E91B-81DC-75CF-F10E-99FCEAC06D00}"/>
              </a:ext>
            </a:extLst>
          </p:cNvPr>
          <p:cNvGrpSpPr/>
          <p:nvPr/>
        </p:nvGrpSpPr>
        <p:grpSpPr>
          <a:xfrm>
            <a:off x="10212063" y="2795990"/>
            <a:ext cx="868044" cy="453390"/>
            <a:chOff x="1103122" y="1368297"/>
            <a:chExt cx="868044" cy="453390"/>
          </a:xfrm>
        </p:grpSpPr>
        <p:sp>
          <p:nvSpPr>
            <p:cNvPr id="80" name="object 305">
              <a:extLst>
                <a:ext uri="{FF2B5EF4-FFF2-40B4-BE49-F238E27FC236}">
                  <a16:creationId xmlns:a16="http://schemas.microsoft.com/office/drawing/2014/main" id="{45D81B9D-23FC-0E0D-D2A8-FADC0321D722}"/>
                </a:ext>
              </a:extLst>
            </p:cNvPr>
            <p:cNvSpPr/>
            <p:nvPr/>
          </p:nvSpPr>
          <p:spPr>
            <a:xfrm>
              <a:off x="1109472" y="1374647"/>
              <a:ext cx="855344" cy="440690"/>
            </a:xfrm>
            <a:custGeom>
              <a:avLst/>
              <a:gdLst/>
              <a:ahLst/>
              <a:cxnLst/>
              <a:rect l="l" t="t" r="r" b="b"/>
              <a:pathLst>
                <a:path w="855344" h="440689">
                  <a:moveTo>
                    <a:pt x="781558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781558" y="440436"/>
                  </a:lnTo>
                  <a:lnTo>
                    <a:pt x="810119" y="434663"/>
                  </a:lnTo>
                  <a:lnTo>
                    <a:pt x="833453" y="418925"/>
                  </a:lnTo>
                  <a:lnTo>
                    <a:pt x="849191" y="395591"/>
                  </a:lnTo>
                  <a:lnTo>
                    <a:pt x="854964" y="367029"/>
                  </a:lnTo>
                  <a:lnTo>
                    <a:pt x="854964" y="73405"/>
                  </a:lnTo>
                  <a:lnTo>
                    <a:pt x="849191" y="44844"/>
                  </a:lnTo>
                  <a:lnTo>
                    <a:pt x="833453" y="21510"/>
                  </a:lnTo>
                  <a:lnTo>
                    <a:pt x="810119" y="5772"/>
                  </a:lnTo>
                  <a:lnTo>
                    <a:pt x="781558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306">
              <a:extLst>
                <a:ext uri="{FF2B5EF4-FFF2-40B4-BE49-F238E27FC236}">
                  <a16:creationId xmlns:a16="http://schemas.microsoft.com/office/drawing/2014/main" id="{9A1F318C-D93E-3586-C965-E64A04EE1CF7}"/>
                </a:ext>
              </a:extLst>
            </p:cNvPr>
            <p:cNvSpPr/>
            <p:nvPr/>
          </p:nvSpPr>
          <p:spPr>
            <a:xfrm>
              <a:off x="1109472" y="1374647"/>
              <a:ext cx="855344" cy="440690"/>
            </a:xfrm>
            <a:custGeom>
              <a:avLst/>
              <a:gdLst/>
              <a:ahLst/>
              <a:cxnLst/>
              <a:rect l="l" t="t" r="r" b="b"/>
              <a:pathLst>
                <a:path w="855344" h="440689">
                  <a:moveTo>
                    <a:pt x="0" y="73405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781558" y="0"/>
                  </a:lnTo>
                  <a:lnTo>
                    <a:pt x="810119" y="5772"/>
                  </a:lnTo>
                  <a:lnTo>
                    <a:pt x="833453" y="21510"/>
                  </a:lnTo>
                  <a:lnTo>
                    <a:pt x="849191" y="44844"/>
                  </a:lnTo>
                  <a:lnTo>
                    <a:pt x="854964" y="73405"/>
                  </a:lnTo>
                  <a:lnTo>
                    <a:pt x="854964" y="367029"/>
                  </a:lnTo>
                  <a:lnTo>
                    <a:pt x="849191" y="395591"/>
                  </a:lnTo>
                  <a:lnTo>
                    <a:pt x="833453" y="418925"/>
                  </a:lnTo>
                  <a:lnTo>
                    <a:pt x="810119" y="434663"/>
                  </a:lnTo>
                  <a:lnTo>
                    <a:pt x="781558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307">
            <a:extLst>
              <a:ext uri="{FF2B5EF4-FFF2-40B4-BE49-F238E27FC236}">
                <a16:creationId xmlns:a16="http://schemas.microsoft.com/office/drawing/2014/main" id="{D27DA6DF-8B0B-4E54-3408-498C2FF01C08}"/>
              </a:ext>
            </a:extLst>
          </p:cNvPr>
          <p:cNvSpPr txBox="1"/>
          <p:nvPr/>
        </p:nvSpPr>
        <p:spPr>
          <a:xfrm>
            <a:off x="10274305" y="2748174"/>
            <a:ext cx="741039" cy="5212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Segoe UI"/>
                <a:cs typeface="Segoe UI"/>
              </a:rPr>
              <a:t>MS</a:t>
            </a:r>
            <a:endParaRPr sz="1100" dirty="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</a:pPr>
            <a:r>
              <a:rPr sz="1100" spc="-10" dirty="0" err="1">
                <a:latin typeface="Segoe UI"/>
                <a:cs typeface="Segoe UI"/>
              </a:rPr>
              <a:t>PowerPoi</a:t>
            </a:r>
            <a:r>
              <a:rPr lang="en-GB" sz="1100" spc="-10" dirty="0" err="1">
                <a:latin typeface="Segoe UI"/>
                <a:cs typeface="Segoe UI"/>
              </a:rPr>
              <a:t>nt</a:t>
            </a:r>
            <a:r>
              <a:rPr lang="en-GB" sz="1100" spc="-10" dirty="0">
                <a:latin typeface="Segoe UI"/>
                <a:cs typeface="Segoe UI"/>
              </a:rPr>
              <a:t> 2016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84" name="object 309">
            <a:extLst>
              <a:ext uri="{FF2B5EF4-FFF2-40B4-BE49-F238E27FC236}">
                <a16:creationId xmlns:a16="http://schemas.microsoft.com/office/drawing/2014/main" id="{62ABF52D-CAD1-965B-797C-5D304DBB4418}"/>
              </a:ext>
            </a:extLst>
          </p:cNvPr>
          <p:cNvGrpSpPr/>
          <p:nvPr/>
        </p:nvGrpSpPr>
        <p:grpSpPr>
          <a:xfrm>
            <a:off x="9240592" y="5246784"/>
            <a:ext cx="911860" cy="453390"/>
            <a:chOff x="1083310" y="4221226"/>
            <a:chExt cx="911860" cy="453390"/>
          </a:xfrm>
        </p:grpSpPr>
        <p:sp>
          <p:nvSpPr>
            <p:cNvPr id="85" name="object 310">
              <a:extLst>
                <a:ext uri="{FF2B5EF4-FFF2-40B4-BE49-F238E27FC236}">
                  <a16:creationId xmlns:a16="http://schemas.microsoft.com/office/drawing/2014/main" id="{0F0D2539-D3D5-0EAF-B472-F98B1DEC916A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311">
              <a:extLst>
                <a:ext uri="{FF2B5EF4-FFF2-40B4-BE49-F238E27FC236}">
                  <a16:creationId xmlns:a16="http://schemas.microsoft.com/office/drawing/2014/main" id="{6FC0FC6B-78AC-64DF-63F4-94715ABA8E67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312">
            <a:extLst>
              <a:ext uri="{FF2B5EF4-FFF2-40B4-BE49-F238E27FC236}">
                <a16:creationId xmlns:a16="http://schemas.microsoft.com/office/drawing/2014/main" id="{9F15F949-B731-65DE-F925-16B226D25651}"/>
              </a:ext>
            </a:extLst>
          </p:cNvPr>
          <p:cNvSpPr txBox="1"/>
          <p:nvPr/>
        </p:nvSpPr>
        <p:spPr>
          <a:xfrm>
            <a:off x="9357077" y="4349010"/>
            <a:ext cx="6217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Segoe UI"/>
                <a:cs typeface="Segoe UI"/>
              </a:rPr>
              <a:t>Network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94" name="object 319">
            <a:extLst>
              <a:ext uri="{FF2B5EF4-FFF2-40B4-BE49-F238E27FC236}">
                <a16:creationId xmlns:a16="http://schemas.microsoft.com/office/drawing/2014/main" id="{AB561A1D-3186-1C4B-6255-81EC0E780996}"/>
              </a:ext>
            </a:extLst>
          </p:cNvPr>
          <p:cNvGrpSpPr/>
          <p:nvPr/>
        </p:nvGrpSpPr>
        <p:grpSpPr>
          <a:xfrm>
            <a:off x="10202112" y="1306006"/>
            <a:ext cx="911860" cy="453390"/>
            <a:chOff x="1993138" y="1372869"/>
            <a:chExt cx="854075" cy="453390"/>
          </a:xfrm>
        </p:grpSpPr>
        <p:sp>
          <p:nvSpPr>
            <p:cNvPr id="95" name="object 320">
              <a:extLst>
                <a:ext uri="{FF2B5EF4-FFF2-40B4-BE49-F238E27FC236}">
                  <a16:creationId xmlns:a16="http://schemas.microsoft.com/office/drawing/2014/main" id="{72CF4B82-DE4B-DA4F-4E64-D0FBB9CAF6A7}"/>
                </a:ext>
              </a:extLst>
            </p:cNvPr>
            <p:cNvSpPr/>
            <p:nvPr/>
          </p:nvSpPr>
          <p:spPr>
            <a:xfrm>
              <a:off x="1999488" y="1379219"/>
              <a:ext cx="841375" cy="440690"/>
            </a:xfrm>
            <a:custGeom>
              <a:avLst/>
              <a:gdLst/>
              <a:ahLst/>
              <a:cxnLst/>
              <a:rect l="l" t="t" r="r" b="b"/>
              <a:pathLst>
                <a:path w="841375" h="440689">
                  <a:moveTo>
                    <a:pt x="767842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5"/>
                  </a:lnTo>
                  <a:lnTo>
                    <a:pt x="767842" y="440435"/>
                  </a:lnTo>
                  <a:lnTo>
                    <a:pt x="796403" y="434663"/>
                  </a:lnTo>
                  <a:lnTo>
                    <a:pt x="819737" y="418925"/>
                  </a:lnTo>
                  <a:lnTo>
                    <a:pt x="835475" y="395591"/>
                  </a:lnTo>
                  <a:lnTo>
                    <a:pt x="841248" y="367029"/>
                  </a:lnTo>
                  <a:lnTo>
                    <a:pt x="841248" y="73405"/>
                  </a:lnTo>
                  <a:lnTo>
                    <a:pt x="835475" y="44844"/>
                  </a:lnTo>
                  <a:lnTo>
                    <a:pt x="819737" y="21510"/>
                  </a:lnTo>
                  <a:lnTo>
                    <a:pt x="796403" y="5772"/>
                  </a:lnTo>
                  <a:lnTo>
                    <a:pt x="767842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321">
              <a:extLst>
                <a:ext uri="{FF2B5EF4-FFF2-40B4-BE49-F238E27FC236}">
                  <a16:creationId xmlns:a16="http://schemas.microsoft.com/office/drawing/2014/main" id="{89B6166B-FBCF-898F-FA59-F546834D358A}"/>
                </a:ext>
              </a:extLst>
            </p:cNvPr>
            <p:cNvSpPr/>
            <p:nvPr/>
          </p:nvSpPr>
          <p:spPr>
            <a:xfrm>
              <a:off x="1999488" y="1379219"/>
              <a:ext cx="841375" cy="440690"/>
            </a:xfrm>
            <a:custGeom>
              <a:avLst/>
              <a:gdLst/>
              <a:ahLst/>
              <a:cxnLst/>
              <a:rect l="l" t="t" r="r" b="b"/>
              <a:pathLst>
                <a:path w="841375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767842" y="0"/>
                  </a:lnTo>
                  <a:lnTo>
                    <a:pt x="796403" y="5772"/>
                  </a:lnTo>
                  <a:lnTo>
                    <a:pt x="819737" y="21510"/>
                  </a:lnTo>
                  <a:lnTo>
                    <a:pt x="835475" y="44844"/>
                  </a:lnTo>
                  <a:lnTo>
                    <a:pt x="841248" y="73405"/>
                  </a:lnTo>
                  <a:lnTo>
                    <a:pt x="841248" y="367029"/>
                  </a:lnTo>
                  <a:lnTo>
                    <a:pt x="835475" y="395591"/>
                  </a:lnTo>
                  <a:lnTo>
                    <a:pt x="819737" y="418925"/>
                  </a:lnTo>
                  <a:lnTo>
                    <a:pt x="796403" y="434663"/>
                  </a:lnTo>
                  <a:lnTo>
                    <a:pt x="767842" y="440435"/>
                  </a:lnTo>
                  <a:lnTo>
                    <a:pt x="73406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322">
            <a:extLst>
              <a:ext uri="{FF2B5EF4-FFF2-40B4-BE49-F238E27FC236}">
                <a16:creationId xmlns:a16="http://schemas.microsoft.com/office/drawing/2014/main" id="{3D8E0FDD-9441-271D-32D9-5CD76803C3E6}"/>
              </a:ext>
            </a:extLst>
          </p:cNvPr>
          <p:cNvSpPr txBox="1"/>
          <p:nvPr/>
        </p:nvSpPr>
        <p:spPr>
          <a:xfrm>
            <a:off x="10394516" y="1414103"/>
            <a:ext cx="4692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Segoe UI"/>
                <a:cs typeface="Segoe UI"/>
              </a:rPr>
              <a:t>System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240" name="object 312">
            <a:extLst>
              <a:ext uri="{FF2B5EF4-FFF2-40B4-BE49-F238E27FC236}">
                <a16:creationId xmlns:a16="http://schemas.microsoft.com/office/drawing/2014/main" id="{965A2E3B-0EC3-0116-FE7D-471E0D84D9BF}"/>
              </a:ext>
            </a:extLst>
          </p:cNvPr>
          <p:cNvSpPr txBox="1"/>
          <p:nvPr/>
        </p:nvSpPr>
        <p:spPr>
          <a:xfrm>
            <a:off x="8429903" y="1461016"/>
            <a:ext cx="6217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spc="-10" dirty="0">
                <a:latin typeface="Segoe UI"/>
                <a:cs typeface="Segoe UI"/>
              </a:rPr>
              <a:t>Desktop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241" name="object 312">
            <a:extLst>
              <a:ext uri="{FF2B5EF4-FFF2-40B4-BE49-F238E27FC236}">
                <a16:creationId xmlns:a16="http://schemas.microsoft.com/office/drawing/2014/main" id="{7548C125-0E7D-F344-CB8E-C53BB0A14968}"/>
              </a:ext>
            </a:extLst>
          </p:cNvPr>
          <p:cNvSpPr txBox="1"/>
          <p:nvPr/>
        </p:nvSpPr>
        <p:spPr>
          <a:xfrm>
            <a:off x="8405168" y="1871160"/>
            <a:ext cx="62174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spc="-10" dirty="0">
                <a:latin typeface="Segoe UI"/>
                <a:cs typeface="Segoe UI"/>
              </a:rPr>
              <a:t>MS Office 2016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242" name="object 312">
            <a:extLst>
              <a:ext uri="{FF2B5EF4-FFF2-40B4-BE49-F238E27FC236}">
                <a16:creationId xmlns:a16="http://schemas.microsoft.com/office/drawing/2014/main" id="{1E178B10-7B66-8C95-A3C3-CB50E381AF0F}"/>
              </a:ext>
            </a:extLst>
          </p:cNvPr>
          <p:cNvSpPr txBox="1"/>
          <p:nvPr/>
        </p:nvSpPr>
        <p:spPr>
          <a:xfrm>
            <a:off x="8439534" y="2400500"/>
            <a:ext cx="6217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spc="-10" dirty="0">
                <a:latin typeface="Segoe UI"/>
                <a:cs typeface="Segoe UI"/>
              </a:rPr>
              <a:t>MS Edge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243" name="object 312">
            <a:extLst>
              <a:ext uri="{FF2B5EF4-FFF2-40B4-BE49-F238E27FC236}">
                <a16:creationId xmlns:a16="http://schemas.microsoft.com/office/drawing/2014/main" id="{A34A3D75-4A8C-8CB3-7925-2DB5BAFE8FAA}"/>
              </a:ext>
            </a:extLst>
          </p:cNvPr>
          <p:cNvSpPr txBox="1"/>
          <p:nvPr/>
        </p:nvSpPr>
        <p:spPr>
          <a:xfrm>
            <a:off x="8305063" y="2794111"/>
            <a:ext cx="882654" cy="333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000" spc="-10" dirty="0">
                <a:latin typeface="Segoe UI"/>
                <a:cs typeface="Segoe UI"/>
              </a:rPr>
              <a:t>MS Edge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000" spc="-10" dirty="0">
                <a:latin typeface="Segoe UI"/>
                <a:cs typeface="Segoe UI"/>
              </a:rPr>
              <a:t>Default settings</a:t>
            </a:r>
            <a:endParaRPr sz="1000" dirty="0">
              <a:latin typeface="Segoe UI"/>
              <a:cs typeface="Segoe UI"/>
            </a:endParaRPr>
          </a:p>
        </p:txBody>
      </p:sp>
      <p:sp>
        <p:nvSpPr>
          <p:cNvPr id="244" name="object 312">
            <a:extLst>
              <a:ext uri="{FF2B5EF4-FFF2-40B4-BE49-F238E27FC236}">
                <a16:creationId xmlns:a16="http://schemas.microsoft.com/office/drawing/2014/main" id="{928B2F1A-6351-4CE9-CB84-048E5F4A5726}"/>
              </a:ext>
            </a:extLst>
          </p:cNvPr>
          <p:cNvSpPr txBox="1"/>
          <p:nvPr/>
        </p:nvSpPr>
        <p:spPr>
          <a:xfrm>
            <a:off x="8324441" y="3284713"/>
            <a:ext cx="88265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000" spc="-10" dirty="0">
                <a:latin typeface="Segoe UI"/>
                <a:cs typeface="Segoe UI"/>
              </a:rPr>
              <a:t>MS Teams</a:t>
            </a:r>
            <a:endParaRPr sz="1000" dirty="0">
              <a:latin typeface="Segoe UI"/>
              <a:cs typeface="Segoe UI"/>
            </a:endParaRPr>
          </a:p>
        </p:txBody>
      </p:sp>
      <p:sp>
        <p:nvSpPr>
          <p:cNvPr id="245" name="object 312">
            <a:extLst>
              <a:ext uri="{FF2B5EF4-FFF2-40B4-BE49-F238E27FC236}">
                <a16:creationId xmlns:a16="http://schemas.microsoft.com/office/drawing/2014/main" id="{186CCE98-1E24-DB5A-1FA8-2CC5464AAC05}"/>
              </a:ext>
            </a:extLst>
          </p:cNvPr>
          <p:cNvSpPr txBox="1"/>
          <p:nvPr/>
        </p:nvSpPr>
        <p:spPr>
          <a:xfrm>
            <a:off x="8317166" y="3762914"/>
            <a:ext cx="88265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000" spc="-10" dirty="0">
                <a:latin typeface="Segoe UI"/>
                <a:cs typeface="Segoe UI"/>
              </a:rPr>
              <a:t>ME Edge </a:t>
            </a:r>
            <a:r>
              <a:rPr lang="en-GB" sz="1000" spc="-10" dirty="0" err="1">
                <a:latin typeface="Segoe UI"/>
                <a:cs typeface="Segoe UI"/>
              </a:rPr>
              <a:t>Webview</a:t>
            </a:r>
            <a:r>
              <a:rPr lang="en-GB" sz="1000" spc="-10" dirty="0">
                <a:latin typeface="Segoe UI"/>
                <a:cs typeface="Segoe UI"/>
              </a:rPr>
              <a:t> 2</a:t>
            </a:r>
            <a:endParaRPr sz="1000" dirty="0">
              <a:latin typeface="Segoe UI"/>
              <a:cs typeface="Segoe UI"/>
            </a:endParaRPr>
          </a:p>
        </p:txBody>
      </p:sp>
      <p:sp>
        <p:nvSpPr>
          <p:cNvPr id="246" name="object 312">
            <a:extLst>
              <a:ext uri="{FF2B5EF4-FFF2-40B4-BE49-F238E27FC236}">
                <a16:creationId xmlns:a16="http://schemas.microsoft.com/office/drawing/2014/main" id="{7C68907B-393F-7906-6BB3-DB4A314C259C}"/>
              </a:ext>
            </a:extLst>
          </p:cNvPr>
          <p:cNvSpPr txBox="1"/>
          <p:nvPr/>
        </p:nvSpPr>
        <p:spPr>
          <a:xfrm>
            <a:off x="8309178" y="4260790"/>
            <a:ext cx="882654" cy="333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000" spc="-10" dirty="0">
                <a:latin typeface="Segoe UI"/>
                <a:cs typeface="Segoe UI"/>
              </a:rPr>
              <a:t>MS Edge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000" spc="-10" dirty="0">
                <a:latin typeface="Segoe UI"/>
                <a:cs typeface="Segoe UI"/>
              </a:rPr>
              <a:t>Default settings</a:t>
            </a:r>
            <a:endParaRPr sz="1000" dirty="0">
              <a:latin typeface="Segoe UI"/>
              <a:cs typeface="Segoe UI"/>
            </a:endParaRPr>
          </a:p>
        </p:txBody>
      </p:sp>
      <p:grpSp>
        <p:nvGrpSpPr>
          <p:cNvPr id="248" name="object 309">
            <a:extLst>
              <a:ext uri="{FF2B5EF4-FFF2-40B4-BE49-F238E27FC236}">
                <a16:creationId xmlns:a16="http://schemas.microsoft.com/office/drawing/2014/main" id="{14A6C6ED-5B9B-0356-A66C-BACFA0A76451}"/>
              </a:ext>
            </a:extLst>
          </p:cNvPr>
          <p:cNvGrpSpPr/>
          <p:nvPr/>
        </p:nvGrpSpPr>
        <p:grpSpPr>
          <a:xfrm>
            <a:off x="9216865" y="2775965"/>
            <a:ext cx="911860" cy="453390"/>
            <a:chOff x="1083310" y="4221226"/>
            <a:chExt cx="911860" cy="453390"/>
          </a:xfrm>
        </p:grpSpPr>
        <p:sp>
          <p:nvSpPr>
            <p:cNvPr id="249" name="object 310">
              <a:extLst>
                <a:ext uri="{FF2B5EF4-FFF2-40B4-BE49-F238E27FC236}">
                  <a16:creationId xmlns:a16="http://schemas.microsoft.com/office/drawing/2014/main" id="{1DBBB09D-7FB3-254A-6EE8-3B8E4421FC55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311">
              <a:extLst>
                <a:ext uri="{FF2B5EF4-FFF2-40B4-BE49-F238E27FC236}">
                  <a16:creationId xmlns:a16="http://schemas.microsoft.com/office/drawing/2014/main" id="{F9D500C6-7F65-B17B-BA66-F0980C83199B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4" name="object 309">
            <a:extLst>
              <a:ext uri="{FF2B5EF4-FFF2-40B4-BE49-F238E27FC236}">
                <a16:creationId xmlns:a16="http://schemas.microsoft.com/office/drawing/2014/main" id="{1BA66054-E385-AA0E-DA66-342FD293A77A}"/>
              </a:ext>
            </a:extLst>
          </p:cNvPr>
          <p:cNvGrpSpPr/>
          <p:nvPr/>
        </p:nvGrpSpPr>
        <p:grpSpPr>
          <a:xfrm>
            <a:off x="8293510" y="5238266"/>
            <a:ext cx="911860" cy="453390"/>
            <a:chOff x="1083310" y="4221226"/>
            <a:chExt cx="911860" cy="453390"/>
          </a:xfrm>
        </p:grpSpPr>
        <p:sp>
          <p:nvSpPr>
            <p:cNvPr id="255" name="object 310">
              <a:extLst>
                <a:ext uri="{FF2B5EF4-FFF2-40B4-BE49-F238E27FC236}">
                  <a16:creationId xmlns:a16="http://schemas.microsoft.com/office/drawing/2014/main" id="{9F42AC5B-B56B-126F-FE76-D88B94F50DBC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311">
              <a:extLst>
                <a:ext uri="{FF2B5EF4-FFF2-40B4-BE49-F238E27FC236}">
                  <a16:creationId xmlns:a16="http://schemas.microsoft.com/office/drawing/2014/main" id="{A0063028-41E1-1346-C008-26AFF68EED89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7" name="object 43">
            <a:extLst>
              <a:ext uri="{FF2B5EF4-FFF2-40B4-BE49-F238E27FC236}">
                <a16:creationId xmlns:a16="http://schemas.microsoft.com/office/drawing/2014/main" id="{121C29AE-04B9-41B6-D00D-349D495E30F8}"/>
              </a:ext>
            </a:extLst>
          </p:cNvPr>
          <p:cNvSpPr txBox="1"/>
          <p:nvPr/>
        </p:nvSpPr>
        <p:spPr>
          <a:xfrm>
            <a:off x="8446493" y="5284295"/>
            <a:ext cx="60515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spc="-10" dirty="0">
                <a:latin typeface="Segoe UI"/>
                <a:cs typeface="Segoe UI"/>
              </a:rPr>
              <a:t>Shared Folders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258" name="object 309">
            <a:extLst>
              <a:ext uri="{FF2B5EF4-FFF2-40B4-BE49-F238E27FC236}">
                <a16:creationId xmlns:a16="http://schemas.microsoft.com/office/drawing/2014/main" id="{41F317A9-7991-3663-B942-49CD695EC108}"/>
              </a:ext>
            </a:extLst>
          </p:cNvPr>
          <p:cNvGrpSpPr/>
          <p:nvPr/>
        </p:nvGrpSpPr>
        <p:grpSpPr>
          <a:xfrm>
            <a:off x="8304333" y="5734788"/>
            <a:ext cx="911860" cy="453390"/>
            <a:chOff x="1083310" y="4221226"/>
            <a:chExt cx="911860" cy="453390"/>
          </a:xfrm>
        </p:grpSpPr>
        <p:sp>
          <p:nvSpPr>
            <p:cNvPr id="259" name="object 310">
              <a:extLst>
                <a:ext uri="{FF2B5EF4-FFF2-40B4-BE49-F238E27FC236}">
                  <a16:creationId xmlns:a16="http://schemas.microsoft.com/office/drawing/2014/main" id="{C15E5388-BFF3-DA97-0A9C-83D4B2B86758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311">
              <a:extLst>
                <a:ext uri="{FF2B5EF4-FFF2-40B4-BE49-F238E27FC236}">
                  <a16:creationId xmlns:a16="http://schemas.microsoft.com/office/drawing/2014/main" id="{A70FA353-1C76-9990-7CCC-4FE4E77AEDA2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1" name="object 312">
            <a:extLst>
              <a:ext uri="{FF2B5EF4-FFF2-40B4-BE49-F238E27FC236}">
                <a16:creationId xmlns:a16="http://schemas.microsoft.com/office/drawing/2014/main" id="{4AF0038E-6951-989B-AF20-9E04FCC4C218}"/>
              </a:ext>
            </a:extLst>
          </p:cNvPr>
          <p:cNvSpPr txBox="1"/>
          <p:nvPr/>
        </p:nvSpPr>
        <p:spPr>
          <a:xfrm>
            <a:off x="8431086" y="5834681"/>
            <a:ext cx="62174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spc="-10" dirty="0">
                <a:latin typeface="Segoe UI"/>
                <a:cs typeface="Segoe UI"/>
              </a:rPr>
              <a:t>Skype for Bus 2016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262" name="object 309">
            <a:extLst>
              <a:ext uri="{FF2B5EF4-FFF2-40B4-BE49-F238E27FC236}">
                <a16:creationId xmlns:a16="http://schemas.microsoft.com/office/drawing/2014/main" id="{8855412F-1625-3E45-69F6-EFA1A79F5024}"/>
              </a:ext>
            </a:extLst>
          </p:cNvPr>
          <p:cNvGrpSpPr/>
          <p:nvPr/>
        </p:nvGrpSpPr>
        <p:grpSpPr>
          <a:xfrm>
            <a:off x="9234028" y="4737819"/>
            <a:ext cx="911860" cy="453390"/>
            <a:chOff x="1083310" y="4221226"/>
            <a:chExt cx="911860" cy="453390"/>
          </a:xfrm>
        </p:grpSpPr>
        <p:sp>
          <p:nvSpPr>
            <p:cNvPr id="263" name="object 310">
              <a:extLst>
                <a:ext uri="{FF2B5EF4-FFF2-40B4-BE49-F238E27FC236}">
                  <a16:creationId xmlns:a16="http://schemas.microsoft.com/office/drawing/2014/main" id="{3637F38D-6AD6-5BB5-FD3B-D96B6FDFECF2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311">
              <a:extLst>
                <a:ext uri="{FF2B5EF4-FFF2-40B4-BE49-F238E27FC236}">
                  <a16:creationId xmlns:a16="http://schemas.microsoft.com/office/drawing/2014/main" id="{3FD94DB3-5338-3730-4B93-E5A8EA5D42B0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5" name="object 312">
            <a:extLst>
              <a:ext uri="{FF2B5EF4-FFF2-40B4-BE49-F238E27FC236}">
                <a16:creationId xmlns:a16="http://schemas.microsoft.com/office/drawing/2014/main" id="{6773A121-8BBE-26E8-A74C-B8A66AAED4C1}"/>
              </a:ext>
            </a:extLst>
          </p:cNvPr>
          <p:cNvSpPr txBox="1"/>
          <p:nvPr/>
        </p:nvSpPr>
        <p:spPr>
          <a:xfrm>
            <a:off x="9362510" y="4780052"/>
            <a:ext cx="62174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spc="-10" dirty="0">
                <a:latin typeface="Segoe UI"/>
                <a:cs typeface="Segoe UI"/>
              </a:rPr>
              <a:t>MS Visio 2016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266" name="object 312">
            <a:extLst>
              <a:ext uri="{FF2B5EF4-FFF2-40B4-BE49-F238E27FC236}">
                <a16:creationId xmlns:a16="http://schemas.microsoft.com/office/drawing/2014/main" id="{F2CA51DB-EE10-A50D-321E-F0653EA1F2FC}"/>
              </a:ext>
            </a:extLst>
          </p:cNvPr>
          <p:cNvSpPr txBox="1"/>
          <p:nvPr/>
        </p:nvSpPr>
        <p:spPr>
          <a:xfrm>
            <a:off x="9369031" y="1371092"/>
            <a:ext cx="62174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spc="-10" dirty="0">
                <a:latin typeface="Segoe UI"/>
                <a:cs typeface="Segoe UI"/>
              </a:rPr>
              <a:t>MS Excel 2016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267" name="object 312">
            <a:extLst>
              <a:ext uri="{FF2B5EF4-FFF2-40B4-BE49-F238E27FC236}">
                <a16:creationId xmlns:a16="http://schemas.microsoft.com/office/drawing/2014/main" id="{544E17A3-895E-342F-C913-B430310C1112}"/>
              </a:ext>
            </a:extLst>
          </p:cNvPr>
          <p:cNvSpPr txBox="1"/>
          <p:nvPr/>
        </p:nvSpPr>
        <p:spPr>
          <a:xfrm>
            <a:off x="9385650" y="1771921"/>
            <a:ext cx="621745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spc="-10" dirty="0">
                <a:latin typeface="Segoe UI"/>
                <a:cs typeface="Segoe UI"/>
              </a:rPr>
              <a:t>MS Access 2016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268" name="object 312">
            <a:extLst>
              <a:ext uri="{FF2B5EF4-FFF2-40B4-BE49-F238E27FC236}">
                <a16:creationId xmlns:a16="http://schemas.microsoft.com/office/drawing/2014/main" id="{777AE46F-7ECA-755E-64F1-FC3D0DB85C53}"/>
              </a:ext>
            </a:extLst>
          </p:cNvPr>
          <p:cNvSpPr txBox="1"/>
          <p:nvPr/>
        </p:nvSpPr>
        <p:spPr>
          <a:xfrm>
            <a:off x="9365987" y="2328817"/>
            <a:ext cx="62174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spc="-10" dirty="0">
                <a:latin typeface="Segoe UI"/>
                <a:cs typeface="Segoe UI"/>
              </a:rPr>
              <a:t>OneNote 2016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269" name="object 312">
            <a:extLst>
              <a:ext uri="{FF2B5EF4-FFF2-40B4-BE49-F238E27FC236}">
                <a16:creationId xmlns:a16="http://schemas.microsoft.com/office/drawing/2014/main" id="{D7EE256E-7FC7-8A78-1311-DA0A2F14AAB0}"/>
              </a:ext>
            </a:extLst>
          </p:cNvPr>
          <p:cNvSpPr txBox="1"/>
          <p:nvPr/>
        </p:nvSpPr>
        <p:spPr>
          <a:xfrm>
            <a:off x="9289840" y="2800656"/>
            <a:ext cx="800108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spc="-10" dirty="0">
                <a:latin typeface="Segoe UI"/>
                <a:cs typeface="Segoe UI"/>
              </a:rPr>
              <a:t>MS Outlook 2016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270" name="object 312">
            <a:extLst>
              <a:ext uri="{FF2B5EF4-FFF2-40B4-BE49-F238E27FC236}">
                <a16:creationId xmlns:a16="http://schemas.microsoft.com/office/drawing/2014/main" id="{B0521055-DB56-4CD6-7AA7-24103DA2F11F}"/>
              </a:ext>
            </a:extLst>
          </p:cNvPr>
          <p:cNvSpPr txBox="1"/>
          <p:nvPr/>
        </p:nvSpPr>
        <p:spPr>
          <a:xfrm>
            <a:off x="9308514" y="3229141"/>
            <a:ext cx="744477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spc="-10" dirty="0">
                <a:latin typeface="Segoe UI"/>
                <a:cs typeface="Segoe UI"/>
              </a:rPr>
              <a:t>MS Project 2016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271" name="object 312">
            <a:extLst>
              <a:ext uri="{FF2B5EF4-FFF2-40B4-BE49-F238E27FC236}">
                <a16:creationId xmlns:a16="http://schemas.microsoft.com/office/drawing/2014/main" id="{EBF6F99C-EE9F-F048-D7F3-EF60EB6EDA1C}"/>
              </a:ext>
            </a:extLst>
          </p:cNvPr>
          <p:cNvSpPr txBox="1"/>
          <p:nvPr/>
        </p:nvSpPr>
        <p:spPr>
          <a:xfrm>
            <a:off x="9283449" y="3791042"/>
            <a:ext cx="810947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spc="-10" dirty="0">
                <a:latin typeface="Segoe UI"/>
                <a:cs typeface="Segoe UI"/>
              </a:rPr>
              <a:t>MS Publisher 2016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68" name="object 39">
            <a:extLst>
              <a:ext uri="{FF2B5EF4-FFF2-40B4-BE49-F238E27FC236}">
                <a16:creationId xmlns:a16="http://schemas.microsoft.com/office/drawing/2014/main" id="{60E75317-5489-AACD-301E-E5F7148FD995}"/>
              </a:ext>
            </a:extLst>
          </p:cNvPr>
          <p:cNvSpPr txBox="1"/>
          <p:nvPr/>
        </p:nvSpPr>
        <p:spPr>
          <a:xfrm>
            <a:off x="9308514" y="5279608"/>
            <a:ext cx="622935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604" algn="ctr">
              <a:lnSpc>
                <a:spcPct val="100000"/>
              </a:lnSpc>
              <a:spcBef>
                <a:spcPts val="1090"/>
              </a:spcBef>
            </a:pPr>
            <a:r>
              <a:rPr sz="1100" dirty="0">
                <a:latin typeface="Segoe UI"/>
                <a:cs typeface="Segoe UI"/>
              </a:rPr>
              <a:t>MS</a:t>
            </a:r>
            <a:r>
              <a:rPr sz="1100" spc="-15" dirty="0">
                <a:latin typeface="Segoe UI"/>
                <a:cs typeface="Segoe UI"/>
              </a:rPr>
              <a:t> </a:t>
            </a:r>
            <a:r>
              <a:rPr sz="1100" spc="-20" dirty="0">
                <a:latin typeface="Segoe UI"/>
                <a:cs typeface="Segoe UI"/>
              </a:rPr>
              <a:t>Word</a:t>
            </a:r>
            <a:endParaRPr sz="1100" dirty="0">
              <a:latin typeface="Segoe UI"/>
              <a:cs typeface="Segoe UI"/>
            </a:endParaRPr>
          </a:p>
          <a:p>
            <a:pPr marL="15240" algn="ctr">
              <a:lnSpc>
                <a:spcPct val="100000"/>
              </a:lnSpc>
            </a:pPr>
            <a:r>
              <a:rPr sz="1100" spc="-20" dirty="0">
                <a:latin typeface="Segoe UI"/>
                <a:cs typeface="Segoe UI"/>
              </a:rPr>
              <a:t>2016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272" name="object 309">
            <a:extLst>
              <a:ext uri="{FF2B5EF4-FFF2-40B4-BE49-F238E27FC236}">
                <a16:creationId xmlns:a16="http://schemas.microsoft.com/office/drawing/2014/main" id="{EBE46DEA-C9BD-7509-AC4C-88D14DFFC178}"/>
              </a:ext>
            </a:extLst>
          </p:cNvPr>
          <p:cNvGrpSpPr/>
          <p:nvPr/>
        </p:nvGrpSpPr>
        <p:grpSpPr>
          <a:xfrm>
            <a:off x="9246942" y="5735938"/>
            <a:ext cx="911860" cy="453390"/>
            <a:chOff x="1083310" y="4221226"/>
            <a:chExt cx="911860" cy="453390"/>
          </a:xfrm>
        </p:grpSpPr>
        <p:sp>
          <p:nvSpPr>
            <p:cNvPr id="273" name="object 310">
              <a:extLst>
                <a:ext uri="{FF2B5EF4-FFF2-40B4-BE49-F238E27FC236}">
                  <a16:creationId xmlns:a16="http://schemas.microsoft.com/office/drawing/2014/main" id="{97393EAD-3F21-CC01-1501-62186ECC3111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825754" y="0"/>
                  </a:moveTo>
                  <a:lnTo>
                    <a:pt x="73406" y="0"/>
                  </a:lnTo>
                  <a:lnTo>
                    <a:pt x="44834" y="5772"/>
                  </a:lnTo>
                  <a:lnTo>
                    <a:pt x="21501" y="21510"/>
                  </a:lnTo>
                  <a:lnTo>
                    <a:pt x="5768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68" y="395591"/>
                  </a:lnTo>
                  <a:lnTo>
                    <a:pt x="21501" y="418925"/>
                  </a:lnTo>
                  <a:lnTo>
                    <a:pt x="44834" y="434663"/>
                  </a:lnTo>
                  <a:lnTo>
                    <a:pt x="73406" y="440436"/>
                  </a:lnTo>
                  <a:lnTo>
                    <a:pt x="825754" y="440436"/>
                  </a:lnTo>
                  <a:lnTo>
                    <a:pt x="854315" y="434663"/>
                  </a:lnTo>
                  <a:lnTo>
                    <a:pt x="877649" y="418925"/>
                  </a:lnTo>
                  <a:lnTo>
                    <a:pt x="893387" y="395591"/>
                  </a:lnTo>
                  <a:lnTo>
                    <a:pt x="899160" y="367030"/>
                  </a:lnTo>
                  <a:lnTo>
                    <a:pt x="899160" y="73406"/>
                  </a:lnTo>
                  <a:lnTo>
                    <a:pt x="893387" y="44844"/>
                  </a:lnTo>
                  <a:lnTo>
                    <a:pt x="877649" y="21510"/>
                  </a:lnTo>
                  <a:lnTo>
                    <a:pt x="854315" y="5772"/>
                  </a:lnTo>
                  <a:lnTo>
                    <a:pt x="82575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4" name="object 311">
              <a:extLst>
                <a:ext uri="{FF2B5EF4-FFF2-40B4-BE49-F238E27FC236}">
                  <a16:creationId xmlns:a16="http://schemas.microsoft.com/office/drawing/2014/main" id="{32A8506E-78DC-A903-606D-CF3223924870}"/>
                </a:ext>
              </a:extLst>
            </p:cNvPr>
            <p:cNvSpPr/>
            <p:nvPr/>
          </p:nvSpPr>
          <p:spPr>
            <a:xfrm>
              <a:off x="1089660" y="4227576"/>
              <a:ext cx="899160" cy="440690"/>
            </a:xfrm>
            <a:custGeom>
              <a:avLst/>
              <a:gdLst/>
              <a:ahLst/>
              <a:cxnLst/>
              <a:rect l="l" t="t" r="r" b="b"/>
              <a:pathLst>
                <a:path w="899160" h="440689">
                  <a:moveTo>
                    <a:pt x="0" y="73406"/>
                  </a:moveTo>
                  <a:lnTo>
                    <a:pt x="5768" y="44844"/>
                  </a:lnTo>
                  <a:lnTo>
                    <a:pt x="21501" y="21510"/>
                  </a:lnTo>
                  <a:lnTo>
                    <a:pt x="44834" y="5772"/>
                  </a:lnTo>
                  <a:lnTo>
                    <a:pt x="73406" y="0"/>
                  </a:lnTo>
                  <a:lnTo>
                    <a:pt x="825754" y="0"/>
                  </a:lnTo>
                  <a:lnTo>
                    <a:pt x="854315" y="5772"/>
                  </a:lnTo>
                  <a:lnTo>
                    <a:pt x="877649" y="21510"/>
                  </a:lnTo>
                  <a:lnTo>
                    <a:pt x="893387" y="44844"/>
                  </a:lnTo>
                  <a:lnTo>
                    <a:pt x="899160" y="73406"/>
                  </a:lnTo>
                  <a:lnTo>
                    <a:pt x="899160" y="367030"/>
                  </a:lnTo>
                  <a:lnTo>
                    <a:pt x="893387" y="395591"/>
                  </a:lnTo>
                  <a:lnTo>
                    <a:pt x="877649" y="418925"/>
                  </a:lnTo>
                  <a:lnTo>
                    <a:pt x="854315" y="434663"/>
                  </a:lnTo>
                  <a:lnTo>
                    <a:pt x="825754" y="440436"/>
                  </a:lnTo>
                  <a:lnTo>
                    <a:pt x="73406" y="440436"/>
                  </a:lnTo>
                  <a:lnTo>
                    <a:pt x="44834" y="434663"/>
                  </a:lnTo>
                  <a:lnTo>
                    <a:pt x="21501" y="418925"/>
                  </a:lnTo>
                  <a:lnTo>
                    <a:pt x="5768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318">
            <a:extLst>
              <a:ext uri="{FF2B5EF4-FFF2-40B4-BE49-F238E27FC236}">
                <a16:creationId xmlns:a16="http://schemas.microsoft.com/office/drawing/2014/main" id="{29B79E01-D992-0DD4-E200-E6A8BE4428DE}"/>
              </a:ext>
            </a:extLst>
          </p:cNvPr>
          <p:cNvSpPr txBox="1"/>
          <p:nvPr/>
        </p:nvSpPr>
        <p:spPr>
          <a:xfrm>
            <a:off x="9354356" y="5741197"/>
            <a:ext cx="659130" cy="4924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ts val="1115"/>
              </a:lnSpc>
            </a:pPr>
            <a:r>
              <a:rPr sz="1100" spc="-10" dirty="0">
                <a:latin typeface="Segoe UI"/>
                <a:cs typeface="Segoe UI"/>
              </a:rPr>
              <a:t>Start</a:t>
            </a:r>
            <a:endParaRPr sz="1100" dirty="0">
              <a:latin typeface="Segoe UI"/>
              <a:cs typeface="Segoe UI"/>
            </a:endParaRPr>
          </a:p>
          <a:p>
            <a:pPr marL="17780" marR="5080" algn="ctr">
              <a:lnSpc>
                <a:spcPct val="100000"/>
              </a:lnSpc>
            </a:pPr>
            <a:r>
              <a:rPr sz="1100" dirty="0">
                <a:latin typeface="Segoe UI"/>
                <a:cs typeface="Segoe UI"/>
              </a:rPr>
              <a:t>Menu</a:t>
            </a:r>
            <a:r>
              <a:rPr sz="1100" spc="-20" dirty="0">
                <a:latin typeface="Segoe UI"/>
                <a:cs typeface="Segoe UI"/>
              </a:rPr>
              <a:t> </a:t>
            </a:r>
            <a:r>
              <a:rPr sz="1100" spc="-25" dirty="0">
                <a:latin typeface="Segoe UI"/>
                <a:cs typeface="Segoe UI"/>
              </a:rPr>
              <a:t>and </a:t>
            </a:r>
            <a:r>
              <a:rPr sz="1100" spc="-10" dirty="0">
                <a:latin typeface="Segoe UI"/>
                <a:cs typeface="Segoe UI"/>
              </a:rPr>
              <a:t>Taskbar</a:t>
            </a:r>
            <a:endParaRPr sz="1100" dirty="0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882090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object 50"/>
          <p:cNvGrpSpPr/>
          <p:nvPr/>
        </p:nvGrpSpPr>
        <p:grpSpPr>
          <a:xfrm>
            <a:off x="533400" y="1524000"/>
            <a:ext cx="995680" cy="4983480"/>
            <a:chOff x="2828417" y="1295272"/>
            <a:chExt cx="995680" cy="4983480"/>
          </a:xfrm>
        </p:grpSpPr>
        <p:sp>
          <p:nvSpPr>
            <p:cNvPr id="51" name="object 51"/>
            <p:cNvSpPr/>
            <p:nvPr/>
          </p:nvSpPr>
          <p:spPr>
            <a:xfrm>
              <a:off x="2831592" y="1298447"/>
              <a:ext cx="0" cy="4977130"/>
            </a:xfrm>
            <a:custGeom>
              <a:avLst/>
              <a:gdLst/>
              <a:ahLst/>
              <a:cxnLst/>
              <a:rect l="l" t="t" r="r" b="b"/>
              <a:pathLst>
                <a:path h="4977130">
                  <a:moveTo>
                    <a:pt x="0" y="0"/>
                  </a:moveTo>
                  <a:lnTo>
                    <a:pt x="0" y="4977104"/>
                  </a:lnTo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880360" y="1385315"/>
              <a:ext cx="937260" cy="440690"/>
            </a:xfrm>
            <a:custGeom>
              <a:avLst/>
              <a:gdLst/>
              <a:ahLst/>
              <a:cxnLst/>
              <a:rect l="l" t="t" r="r" b="b"/>
              <a:pathLst>
                <a:path w="937260" h="440689">
                  <a:moveTo>
                    <a:pt x="863853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863853" y="440436"/>
                  </a:lnTo>
                  <a:lnTo>
                    <a:pt x="892415" y="434663"/>
                  </a:lnTo>
                  <a:lnTo>
                    <a:pt x="915749" y="418925"/>
                  </a:lnTo>
                  <a:lnTo>
                    <a:pt x="931487" y="395591"/>
                  </a:lnTo>
                  <a:lnTo>
                    <a:pt x="937260" y="367030"/>
                  </a:lnTo>
                  <a:lnTo>
                    <a:pt x="937260" y="73406"/>
                  </a:lnTo>
                  <a:lnTo>
                    <a:pt x="931487" y="44844"/>
                  </a:lnTo>
                  <a:lnTo>
                    <a:pt x="915749" y="21510"/>
                  </a:lnTo>
                  <a:lnTo>
                    <a:pt x="892415" y="5772"/>
                  </a:lnTo>
                  <a:lnTo>
                    <a:pt x="86385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880360" y="1385315"/>
              <a:ext cx="937260" cy="440690"/>
            </a:xfrm>
            <a:custGeom>
              <a:avLst/>
              <a:gdLst/>
              <a:ahLst/>
              <a:cxnLst/>
              <a:rect l="l" t="t" r="r" b="b"/>
              <a:pathLst>
                <a:path w="93726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863853" y="0"/>
                  </a:lnTo>
                  <a:lnTo>
                    <a:pt x="892415" y="5772"/>
                  </a:lnTo>
                  <a:lnTo>
                    <a:pt x="915749" y="21510"/>
                  </a:lnTo>
                  <a:lnTo>
                    <a:pt x="931487" y="44844"/>
                  </a:lnTo>
                  <a:lnTo>
                    <a:pt x="937260" y="73406"/>
                  </a:lnTo>
                  <a:lnTo>
                    <a:pt x="937260" y="367030"/>
                  </a:lnTo>
                  <a:lnTo>
                    <a:pt x="931487" y="395591"/>
                  </a:lnTo>
                  <a:lnTo>
                    <a:pt x="915749" y="418925"/>
                  </a:lnTo>
                  <a:lnTo>
                    <a:pt x="892415" y="434663"/>
                  </a:lnTo>
                  <a:lnTo>
                    <a:pt x="863853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718058" y="1743330"/>
            <a:ext cx="6737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Above</a:t>
            </a:r>
            <a:r>
              <a:rPr sz="10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Lock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578993" y="2098422"/>
            <a:ext cx="949960" cy="453390"/>
            <a:chOff x="2874010" y="1869694"/>
            <a:chExt cx="949960" cy="453390"/>
          </a:xfrm>
        </p:grpSpPr>
        <p:sp>
          <p:nvSpPr>
            <p:cNvPr id="56" name="object 56"/>
            <p:cNvSpPr/>
            <p:nvPr/>
          </p:nvSpPr>
          <p:spPr>
            <a:xfrm>
              <a:off x="2880360" y="1876044"/>
              <a:ext cx="937260" cy="440690"/>
            </a:xfrm>
            <a:custGeom>
              <a:avLst/>
              <a:gdLst/>
              <a:ahLst/>
              <a:cxnLst/>
              <a:rect l="l" t="t" r="r" b="b"/>
              <a:pathLst>
                <a:path w="937260" h="440689">
                  <a:moveTo>
                    <a:pt x="863853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5"/>
                  </a:lnTo>
                  <a:lnTo>
                    <a:pt x="863853" y="440435"/>
                  </a:lnTo>
                  <a:lnTo>
                    <a:pt x="892415" y="434663"/>
                  </a:lnTo>
                  <a:lnTo>
                    <a:pt x="915749" y="418925"/>
                  </a:lnTo>
                  <a:lnTo>
                    <a:pt x="931487" y="395591"/>
                  </a:lnTo>
                  <a:lnTo>
                    <a:pt x="937260" y="367029"/>
                  </a:lnTo>
                  <a:lnTo>
                    <a:pt x="937260" y="73405"/>
                  </a:lnTo>
                  <a:lnTo>
                    <a:pt x="931487" y="44844"/>
                  </a:lnTo>
                  <a:lnTo>
                    <a:pt x="915749" y="21510"/>
                  </a:lnTo>
                  <a:lnTo>
                    <a:pt x="892415" y="5772"/>
                  </a:lnTo>
                  <a:lnTo>
                    <a:pt x="86385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880360" y="1876044"/>
              <a:ext cx="937260" cy="440690"/>
            </a:xfrm>
            <a:custGeom>
              <a:avLst/>
              <a:gdLst/>
              <a:ahLst/>
              <a:cxnLst/>
              <a:rect l="l" t="t" r="r" b="b"/>
              <a:pathLst>
                <a:path w="93726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863853" y="0"/>
                  </a:lnTo>
                  <a:lnTo>
                    <a:pt x="892415" y="5772"/>
                  </a:lnTo>
                  <a:lnTo>
                    <a:pt x="915749" y="21510"/>
                  </a:lnTo>
                  <a:lnTo>
                    <a:pt x="931487" y="44844"/>
                  </a:lnTo>
                  <a:lnTo>
                    <a:pt x="937260" y="73405"/>
                  </a:lnTo>
                  <a:lnTo>
                    <a:pt x="937260" y="367029"/>
                  </a:lnTo>
                  <a:lnTo>
                    <a:pt x="931487" y="395591"/>
                  </a:lnTo>
                  <a:lnTo>
                    <a:pt x="915749" y="418925"/>
                  </a:lnTo>
                  <a:lnTo>
                    <a:pt x="892415" y="434663"/>
                  </a:lnTo>
                  <a:lnTo>
                    <a:pt x="863853" y="440435"/>
                  </a:lnTo>
                  <a:lnTo>
                    <a:pt x="73406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785113" y="2233803"/>
            <a:ext cx="5378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Accounts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578993" y="2589150"/>
            <a:ext cx="949960" cy="453390"/>
            <a:chOff x="2874010" y="2360422"/>
            <a:chExt cx="949960" cy="453390"/>
          </a:xfrm>
        </p:grpSpPr>
        <p:sp>
          <p:nvSpPr>
            <p:cNvPr id="60" name="object 60"/>
            <p:cNvSpPr/>
            <p:nvPr/>
          </p:nvSpPr>
          <p:spPr>
            <a:xfrm>
              <a:off x="2880360" y="2366772"/>
              <a:ext cx="937260" cy="440690"/>
            </a:xfrm>
            <a:custGeom>
              <a:avLst/>
              <a:gdLst/>
              <a:ahLst/>
              <a:cxnLst/>
              <a:rect l="l" t="t" r="r" b="b"/>
              <a:pathLst>
                <a:path w="937260" h="440689">
                  <a:moveTo>
                    <a:pt x="863853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863853" y="440436"/>
                  </a:lnTo>
                  <a:lnTo>
                    <a:pt x="892415" y="434663"/>
                  </a:lnTo>
                  <a:lnTo>
                    <a:pt x="915749" y="418925"/>
                  </a:lnTo>
                  <a:lnTo>
                    <a:pt x="931487" y="395591"/>
                  </a:lnTo>
                  <a:lnTo>
                    <a:pt x="937260" y="367029"/>
                  </a:lnTo>
                  <a:lnTo>
                    <a:pt x="937260" y="73405"/>
                  </a:lnTo>
                  <a:lnTo>
                    <a:pt x="931487" y="44844"/>
                  </a:lnTo>
                  <a:lnTo>
                    <a:pt x="915749" y="21510"/>
                  </a:lnTo>
                  <a:lnTo>
                    <a:pt x="892415" y="5772"/>
                  </a:lnTo>
                  <a:lnTo>
                    <a:pt x="86385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880360" y="2366772"/>
              <a:ext cx="937260" cy="440690"/>
            </a:xfrm>
            <a:custGeom>
              <a:avLst/>
              <a:gdLst/>
              <a:ahLst/>
              <a:cxnLst/>
              <a:rect l="l" t="t" r="r" b="b"/>
              <a:pathLst>
                <a:path w="93726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863853" y="0"/>
                  </a:lnTo>
                  <a:lnTo>
                    <a:pt x="892415" y="5772"/>
                  </a:lnTo>
                  <a:lnTo>
                    <a:pt x="915749" y="21510"/>
                  </a:lnTo>
                  <a:lnTo>
                    <a:pt x="931487" y="44844"/>
                  </a:lnTo>
                  <a:lnTo>
                    <a:pt x="937260" y="73405"/>
                  </a:lnTo>
                  <a:lnTo>
                    <a:pt x="937260" y="367029"/>
                  </a:lnTo>
                  <a:lnTo>
                    <a:pt x="931487" y="395591"/>
                  </a:lnTo>
                  <a:lnTo>
                    <a:pt x="915749" y="418925"/>
                  </a:lnTo>
                  <a:lnTo>
                    <a:pt x="892415" y="434663"/>
                  </a:lnTo>
                  <a:lnTo>
                    <a:pt x="863853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756158" y="2648077"/>
            <a:ext cx="5962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16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Admin Templates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591184" y="3092070"/>
            <a:ext cx="951865" cy="453390"/>
            <a:chOff x="2886201" y="2863342"/>
            <a:chExt cx="951865" cy="453390"/>
          </a:xfrm>
        </p:grpSpPr>
        <p:sp>
          <p:nvSpPr>
            <p:cNvPr id="64" name="object 64"/>
            <p:cNvSpPr/>
            <p:nvPr/>
          </p:nvSpPr>
          <p:spPr>
            <a:xfrm>
              <a:off x="2892551" y="2869692"/>
              <a:ext cx="939165" cy="440690"/>
            </a:xfrm>
            <a:custGeom>
              <a:avLst/>
              <a:gdLst/>
              <a:ahLst/>
              <a:cxnLst/>
              <a:rect l="l" t="t" r="r" b="b"/>
              <a:pathLst>
                <a:path w="939164" h="440689">
                  <a:moveTo>
                    <a:pt x="865377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865377" y="440436"/>
                  </a:lnTo>
                  <a:lnTo>
                    <a:pt x="893939" y="434663"/>
                  </a:lnTo>
                  <a:lnTo>
                    <a:pt x="917273" y="418925"/>
                  </a:lnTo>
                  <a:lnTo>
                    <a:pt x="933011" y="395591"/>
                  </a:lnTo>
                  <a:lnTo>
                    <a:pt x="938784" y="367030"/>
                  </a:lnTo>
                  <a:lnTo>
                    <a:pt x="938784" y="73406"/>
                  </a:lnTo>
                  <a:lnTo>
                    <a:pt x="933011" y="44844"/>
                  </a:lnTo>
                  <a:lnTo>
                    <a:pt x="917273" y="21510"/>
                  </a:lnTo>
                  <a:lnTo>
                    <a:pt x="893939" y="5772"/>
                  </a:lnTo>
                  <a:lnTo>
                    <a:pt x="865377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892551" y="2869692"/>
              <a:ext cx="939165" cy="440690"/>
            </a:xfrm>
            <a:custGeom>
              <a:avLst/>
              <a:gdLst/>
              <a:ahLst/>
              <a:cxnLst/>
              <a:rect l="l" t="t" r="r" b="b"/>
              <a:pathLst>
                <a:path w="939164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865377" y="0"/>
                  </a:lnTo>
                  <a:lnTo>
                    <a:pt x="893939" y="5772"/>
                  </a:lnTo>
                  <a:lnTo>
                    <a:pt x="917273" y="21510"/>
                  </a:lnTo>
                  <a:lnTo>
                    <a:pt x="933011" y="44844"/>
                  </a:lnTo>
                  <a:lnTo>
                    <a:pt x="938784" y="73406"/>
                  </a:lnTo>
                  <a:lnTo>
                    <a:pt x="938784" y="367030"/>
                  </a:lnTo>
                  <a:lnTo>
                    <a:pt x="933011" y="395591"/>
                  </a:lnTo>
                  <a:lnTo>
                    <a:pt x="917273" y="418925"/>
                  </a:lnTo>
                  <a:lnTo>
                    <a:pt x="893939" y="434663"/>
                  </a:lnTo>
                  <a:lnTo>
                    <a:pt x="865377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736981" y="3150312"/>
            <a:ext cx="659130" cy="330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Application</a:t>
            </a:r>
            <a:endParaRPr sz="1000">
              <a:latin typeface="Segoe UI"/>
              <a:cs typeface="Segoe UI"/>
            </a:endParaRPr>
          </a:p>
          <a:p>
            <a:pPr marL="2540" algn="ctr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Defaults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591184" y="3588893"/>
            <a:ext cx="951865" cy="453390"/>
            <a:chOff x="2886201" y="3360165"/>
            <a:chExt cx="951865" cy="453390"/>
          </a:xfrm>
        </p:grpSpPr>
        <p:sp>
          <p:nvSpPr>
            <p:cNvPr id="68" name="object 68"/>
            <p:cNvSpPr/>
            <p:nvPr/>
          </p:nvSpPr>
          <p:spPr>
            <a:xfrm>
              <a:off x="2892551" y="3366515"/>
              <a:ext cx="939165" cy="440690"/>
            </a:xfrm>
            <a:custGeom>
              <a:avLst/>
              <a:gdLst/>
              <a:ahLst/>
              <a:cxnLst/>
              <a:rect l="l" t="t" r="r" b="b"/>
              <a:pathLst>
                <a:path w="939164" h="440689">
                  <a:moveTo>
                    <a:pt x="865377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865377" y="440436"/>
                  </a:lnTo>
                  <a:lnTo>
                    <a:pt x="893939" y="434663"/>
                  </a:lnTo>
                  <a:lnTo>
                    <a:pt x="917273" y="418925"/>
                  </a:lnTo>
                  <a:lnTo>
                    <a:pt x="933011" y="395591"/>
                  </a:lnTo>
                  <a:lnTo>
                    <a:pt x="938784" y="367030"/>
                  </a:lnTo>
                  <a:lnTo>
                    <a:pt x="938784" y="73406"/>
                  </a:lnTo>
                  <a:lnTo>
                    <a:pt x="933011" y="44844"/>
                  </a:lnTo>
                  <a:lnTo>
                    <a:pt x="917273" y="21510"/>
                  </a:lnTo>
                  <a:lnTo>
                    <a:pt x="893939" y="5772"/>
                  </a:lnTo>
                  <a:lnTo>
                    <a:pt x="865377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892551" y="3366515"/>
              <a:ext cx="939165" cy="440690"/>
            </a:xfrm>
            <a:custGeom>
              <a:avLst/>
              <a:gdLst/>
              <a:ahLst/>
              <a:cxnLst/>
              <a:rect l="l" t="t" r="r" b="b"/>
              <a:pathLst>
                <a:path w="939164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865377" y="0"/>
                  </a:lnTo>
                  <a:lnTo>
                    <a:pt x="893939" y="5772"/>
                  </a:lnTo>
                  <a:lnTo>
                    <a:pt x="917273" y="21510"/>
                  </a:lnTo>
                  <a:lnTo>
                    <a:pt x="933011" y="44844"/>
                  </a:lnTo>
                  <a:lnTo>
                    <a:pt x="938784" y="73406"/>
                  </a:lnTo>
                  <a:lnTo>
                    <a:pt x="938784" y="367030"/>
                  </a:lnTo>
                  <a:lnTo>
                    <a:pt x="933011" y="395591"/>
                  </a:lnTo>
                  <a:lnTo>
                    <a:pt x="917273" y="418925"/>
                  </a:lnTo>
                  <a:lnTo>
                    <a:pt x="893939" y="434663"/>
                  </a:lnTo>
                  <a:lnTo>
                    <a:pt x="865377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814959" y="3723716"/>
            <a:ext cx="5041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Auditing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594234" y="4081145"/>
            <a:ext cx="971294" cy="453390"/>
            <a:chOff x="2849626" y="3852417"/>
            <a:chExt cx="1010919" cy="453390"/>
          </a:xfrm>
        </p:grpSpPr>
        <p:sp>
          <p:nvSpPr>
            <p:cNvPr id="72" name="object 72"/>
            <p:cNvSpPr/>
            <p:nvPr/>
          </p:nvSpPr>
          <p:spPr>
            <a:xfrm>
              <a:off x="2855976" y="3858767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3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5"/>
                  </a:lnTo>
                  <a:lnTo>
                    <a:pt x="924813" y="440435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29"/>
                  </a:lnTo>
                  <a:lnTo>
                    <a:pt x="998220" y="73405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855976" y="3858767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4813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5"/>
                  </a:lnTo>
                  <a:lnTo>
                    <a:pt x="998220" y="367029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3" y="440435"/>
                  </a:lnTo>
                  <a:lnTo>
                    <a:pt x="73406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679068" y="4224401"/>
            <a:ext cx="7626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FFFFFF"/>
                </a:solidFill>
                <a:latin typeface="Segoe UI"/>
                <a:cs typeface="Segoe UI"/>
              </a:rPr>
              <a:t>Authentication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578993" y="4568825"/>
            <a:ext cx="963930" cy="453390"/>
            <a:chOff x="2874010" y="4340097"/>
            <a:chExt cx="963930" cy="453390"/>
          </a:xfrm>
        </p:grpSpPr>
        <p:sp>
          <p:nvSpPr>
            <p:cNvPr id="76" name="object 76"/>
            <p:cNvSpPr/>
            <p:nvPr/>
          </p:nvSpPr>
          <p:spPr>
            <a:xfrm>
              <a:off x="2880360" y="4346447"/>
              <a:ext cx="951230" cy="440690"/>
            </a:xfrm>
            <a:custGeom>
              <a:avLst/>
              <a:gdLst/>
              <a:ahLst/>
              <a:cxnLst/>
              <a:rect l="l" t="t" r="r" b="b"/>
              <a:pathLst>
                <a:path w="951229" h="440689">
                  <a:moveTo>
                    <a:pt x="8775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5"/>
                  </a:lnTo>
                  <a:lnTo>
                    <a:pt x="877569" y="440435"/>
                  </a:lnTo>
                  <a:lnTo>
                    <a:pt x="906131" y="434663"/>
                  </a:lnTo>
                  <a:lnTo>
                    <a:pt x="929465" y="418925"/>
                  </a:lnTo>
                  <a:lnTo>
                    <a:pt x="945203" y="395591"/>
                  </a:lnTo>
                  <a:lnTo>
                    <a:pt x="950976" y="367029"/>
                  </a:lnTo>
                  <a:lnTo>
                    <a:pt x="950976" y="73406"/>
                  </a:lnTo>
                  <a:lnTo>
                    <a:pt x="945203" y="44844"/>
                  </a:lnTo>
                  <a:lnTo>
                    <a:pt x="929465" y="21510"/>
                  </a:lnTo>
                  <a:lnTo>
                    <a:pt x="906131" y="5772"/>
                  </a:lnTo>
                  <a:lnTo>
                    <a:pt x="877569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880360" y="4346447"/>
              <a:ext cx="951230" cy="440690"/>
            </a:xfrm>
            <a:custGeom>
              <a:avLst/>
              <a:gdLst/>
              <a:ahLst/>
              <a:cxnLst/>
              <a:rect l="l" t="t" r="r" b="b"/>
              <a:pathLst>
                <a:path w="9512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877569" y="0"/>
                  </a:lnTo>
                  <a:lnTo>
                    <a:pt x="906131" y="5772"/>
                  </a:lnTo>
                  <a:lnTo>
                    <a:pt x="929465" y="21510"/>
                  </a:lnTo>
                  <a:lnTo>
                    <a:pt x="945203" y="44844"/>
                  </a:lnTo>
                  <a:lnTo>
                    <a:pt x="950976" y="73406"/>
                  </a:lnTo>
                  <a:lnTo>
                    <a:pt x="950976" y="367029"/>
                  </a:lnTo>
                  <a:lnTo>
                    <a:pt x="945203" y="395591"/>
                  </a:lnTo>
                  <a:lnTo>
                    <a:pt x="929465" y="418925"/>
                  </a:lnTo>
                  <a:lnTo>
                    <a:pt x="906131" y="434663"/>
                  </a:lnTo>
                  <a:lnTo>
                    <a:pt x="877569" y="440435"/>
                  </a:lnTo>
                  <a:lnTo>
                    <a:pt x="73406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792734" y="4704462"/>
            <a:ext cx="5353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BitLocker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578993" y="5065649"/>
            <a:ext cx="949960" cy="453390"/>
            <a:chOff x="2874010" y="4836921"/>
            <a:chExt cx="949960" cy="453390"/>
          </a:xfrm>
        </p:grpSpPr>
        <p:sp>
          <p:nvSpPr>
            <p:cNvPr id="80" name="object 80"/>
            <p:cNvSpPr/>
            <p:nvPr/>
          </p:nvSpPr>
          <p:spPr>
            <a:xfrm>
              <a:off x="2880360" y="4843271"/>
              <a:ext cx="937260" cy="440690"/>
            </a:xfrm>
            <a:custGeom>
              <a:avLst/>
              <a:gdLst/>
              <a:ahLst/>
              <a:cxnLst/>
              <a:rect l="l" t="t" r="r" b="b"/>
              <a:pathLst>
                <a:path w="937260" h="440689">
                  <a:moveTo>
                    <a:pt x="863853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5"/>
                  </a:lnTo>
                  <a:lnTo>
                    <a:pt x="863853" y="440435"/>
                  </a:lnTo>
                  <a:lnTo>
                    <a:pt x="892415" y="434663"/>
                  </a:lnTo>
                  <a:lnTo>
                    <a:pt x="915749" y="418925"/>
                  </a:lnTo>
                  <a:lnTo>
                    <a:pt x="931487" y="395591"/>
                  </a:lnTo>
                  <a:lnTo>
                    <a:pt x="937260" y="367029"/>
                  </a:lnTo>
                  <a:lnTo>
                    <a:pt x="937260" y="73405"/>
                  </a:lnTo>
                  <a:lnTo>
                    <a:pt x="931487" y="44844"/>
                  </a:lnTo>
                  <a:lnTo>
                    <a:pt x="915749" y="21510"/>
                  </a:lnTo>
                  <a:lnTo>
                    <a:pt x="892415" y="5772"/>
                  </a:lnTo>
                  <a:lnTo>
                    <a:pt x="86385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880360" y="4843271"/>
              <a:ext cx="937260" cy="440690"/>
            </a:xfrm>
            <a:custGeom>
              <a:avLst/>
              <a:gdLst/>
              <a:ahLst/>
              <a:cxnLst/>
              <a:rect l="l" t="t" r="r" b="b"/>
              <a:pathLst>
                <a:path w="93726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863853" y="0"/>
                  </a:lnTo>
                  <a:lnTo>
                    <a:pt x="892415" y="5772"/>
                  </a:lnTo>
                  <a:lnTo>
                    <a:pt x="915749" y="21510"/>
                  </a:lnTo>
                  <a:lnTo>
                    <a:pt x="931487" y="44844"/>
                  </a:lnTo>
                  <a:lnTo>
                    <a:pt x="937260" y="73405"/>
                  </a:lnTo>
                  <a:lnTo>
                    <a:pt x="937260" y="367029"/>
                  </a:lnTo>
                  <a:lnTo>
                    <a:pt x="931487" y="395591"/>
                  </a:lnTo>
                  <a:lnTo>
                    <a:pt x="915749" y="418925"/>
                  </a:lnTo>
                  <a:lnTo>
                    <a:pt x="892415" y="434663"/>
                  </a:lnTo>
                  <a:lnTo>
                    <a:pt x="863853" y="440435"/>
                  </a:lnTo>
                  <a:lnTo>
                    <a:pt x="73406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922274" y="5201362"/>
            <a:ext cx="2647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BITS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578993" y="5570093"/>
            <a:ext cx="963930" cy="453390"/>
            <a:chOff x="2874010" y="5341365"/>
            <a:chExt cx="963930" cy="453390"/>
          </a:xfrm>
        </p:grpSpPr>
        <p:sp>
          <p:nvSpPr>
            <p:cNvPr id="84" name="object 84"/>
            <p:cNvSpPr/>
            <p:nvPr/>
          </p:nvSpPr>
          <p:spPr>
            <a:xfrm>
              <a:off x="2880360" y="5347715"/>
              <a:ext cx="951230" cy="440690"/>
            </a:xfrm>
            <a:custGeom>
              <a:avLst/>
              <a:gdLst/>
              <a:ahLst/>
              <a:cxnLst/>
              <a:rect l="l" t="t" r="r" b="b"/>
              <a:pathLst>
                <a:path w="951229" h="440689">
                  <a:moveTo>
                    <a:pt x="877569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6" y="440436"/>
                  </a:lnTo>
                  <a:lnTo>
                    <a:pt x="877569" y="440436"/>
                  </a:lnTo>
                  <a:lnTo>
                    <a:pt x="906131" y="434667"/>
                  </a:lnTo>
                  <a:lnTo>
                    <a:pt x="929465" y="418934"/>
                  </a:lnTo>
                  <a:lnTo>
                    <a:pt x="945203" y="395601"/>
                  </a:lnTo>
                  <a:lnTo>
                    <a:pt x="950976" y="367030"/>
                  </a:lnTo>
                  <a:lnTo>
                    <a:pt x="950976" y="73406"/>
                  </a:lnTo>
                  <a:lnTo>
                    <a:pt x="945203" y="44844"/>
                  </a:lnTo>
                  <a:lnTo>
                    <a:pt x="929465" y="21510"/>
                  </a:lnTo>
                  <a:lnTo>
                    <a:pt x="906131" y="5772"/>
                  </a:lnTo>
                  <a:lnTo>
                    <a:pt x="877569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880360" y="5347715"/>
              <a:ext cx="951230" cy="440690"/>
            </a:xfrm>
            <a:custGeom>
              <a:avLst/>
              <a:gdLst/>
              <a:ahLst/>
              <a:cxnLst/>
              <a:rect l="l" t="t" r="r" b="b"/>
              <a:pathLst>
                <a:path w="95122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877569" y="0"/>
                  </a:lnTo>
                  <a:lnTo>
                    <a:pt x="906131" y="5772"/>
                  </a:lnTo>
                  <a:lnTo>
                    <a:pt x="929465" y="21510"/>
                  </a:lnTo>
                  <a:lnTo>
                    <a:pt x="945203" y="44844"/>
                  </a:lnTo>
                  <a:lnTo>
                    <a:pt x="950976" y="73406"/>
                  </a:lnTo>
                  <a:lnTo>
                    <a:pt x="950976" y="367030"/>
                  </a:lnTo>
                  <a:lnTo>
                    <a:pt x="945203" y="395601"/>
                  </a:lnTo>
                  <a:lnTo>
                    <a:pt x="929465" y="418934"/>
                  </a:lnTo>
                  <a:lnTo>
                    <a:pt x="906131" y="434667"/>
                  </a:lnTo>
                  <a:lnTo>
                    <a:pt x="877569" y="440436"/>
                  </a:lnTo>
                  <a:lnTo>
                    <a:pt x="73406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774446" y="5706085"/>
            <a:ext cx="5727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Bluetooth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588137" y="6082157"/>
            <a:ext cx="963930" cy="453390"/>
            <a:chOff x="2883154" y="5853429"/>
            <a:chExt cx="963930" cy="453390"/>
          </a:xfrm>
        </p:grpSpPr>
        <p:sp>
          <p:nvSpPr>
            <p:cNvPr id="88" name="object 88"/>
            <p:cNvSpPr/>
            <p:nvPr/>
          </p:nvSpPr>
          <p:spPr>
            <a:xfrm>
              <a:off x="2889504" y="5859779"/>
              <a:ext cx="951230" cy="440690"/>
            </a:xfrm>
            <a:custGeom>
              <a:avLst/>
              <a:gdLst/>
              <a:ahLst/>
              <a:cxnLst/>
              <a:rect l="l" t="t" r="r" b="b"/>
              <a:pathLst>
                <a:path w="951229" h="440689">
                  <a:moveTo>
                    <a:pt x="877569" y="0"/>
                  </a:moveTo>
                  <a:lnTo>
                    <a:pt x="73406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6" y="440436"/>
                  </a:lnTo>
                  <a:lnTo>
                    <a:pt x="877569" y="440436"/>
                  </a:lnTo>
                  <a:lnTo>
                    <a:pt x="906131" y="434667"/>
                  </a:lnTo>
                  <a:lnTo>
                    <a:pt x="929465" y="418934"/>
                  </a:lnTo>
                  <a:lnTo>
                    <a:pt x="945203" y="395601"/>
                  </a:lnTo>
                  <a:lnTo>
                    <a:pt x="950975" y="367030"/>
                  </a:lnTo>
                  <a:lnTo>
                    <a:pt x="950975" y="73406"/>
                  </a:lnTo>
                  <a:lnTo>
                    <a:pt x="945203" y="44834"/>
                  </a:lnTo>
                  <a:lnTo>
                    <a:pt x="929465" y="21501"/>
                  </a:lnTo>
                  <a:lnTo>
                    <a:pt x="906131" y="5768"/>
                  </a:lnTo>
                  <a:lnTo>
                    <a:pt x="877569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889504" y="5859779"/>
              <a:ext cx="951230" cy="440690"/>
            </a:xfrm>
            <a:custGeom>
              <a:avLst/>
              <a:gdLst/>
              <a:ahLst/>
              <a:cxnLst/>
              <a:rect l="l" t="t" r="r" b="b"/>
              <a:pathLst>
                <a:path w="951229" h="440689">
                  <a:moveTo>
                    <a:pt x="0" y="73406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6" y="0"/>
                  </a:lnTo>
                  <a:lnTo>
                    <a:pt x="877569" y="0"/>
                  </a:lnTo>
                  <a:lnTo>
                    <a:pt x="906131" y="5768"/>
                  </a:lnTo>
                  <a:lnTo>
                    <a:pt x="929465" y="21501"/>
                  </a:lnTo>
                  <a:lnTo>
                    <a:pt x="945203" y="44834"/>
                  </a:lnTo>
                  <a:lnTo>
                    <a:pt x="950975" y="73406"/>
                  </a:lnTo>
                  <a:lnTo>
                    <a:pt x="950975" y="367030"/>
                  </a:lnTo>
                  <a:lnTo>
                    <a:pt x="945203" y="395601"/>
                  </a:lnTo>
                  <a:lnTo>
                    <a:pt x="929465" y="418934"/>
                  </a:lnTo>
                  <a:lnTo>
                    <a:pt x="906131" y="434667"/>
                  </a:lnTo>
                  <a:lnTo>
                    <a:pt x="877569" y="440436"/>
                  </a:lnTo>
                  <a:lnTo>
                    <a:pt x="73406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834135" y="6218454"/>
            <a:ext cx="4718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Browser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1555877" y="1609217"/>
            <a:ext cx="1010919" cy="453390"/>
            <a:chOff x="3850894" y="1380489"/>
            <a:chExt cx="1010919" cy="453390"/>
          </a:xfrm>
        </p:grpSpPr>
        <p:sp>
          <p:nvSpPr>
            <p:cNvPr id="92" name="object 92"/>
            <p:cNvSpPr/>
            <p:nvPr/>
          </p:nvSpPr>
          <p:spPr>
            <a:xfrm>
              <a:off x="3857244" y="1386839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3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24813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19" y="367030"/>
                  </a:lnTo>
                  <a:lnTo>
                    <a:pt x="998219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857244" y="1386839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24813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19" y="73406"/>
                  </a:lnTo>
                  <a:lnTo>
                    <a:pt x="998219" y="367030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3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1837309" y="1744295"/>
            <a:ext cx="4495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Camera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1565021" y="2099945"/>
            <a:ext cx="1010919" cy="453390"/>
            <a:chOff x="3860038" y="1871217"/>
            <a:chExt cx="1010919" cy="453390"/>
          </a:xfrm>
        </p:grpSpPr>
        <p:sp>
          <p:nvSpPr>
            <p:cNvPr id="96" name="object 96"/>
            <p:cNvSpPr/>
            <p:nvPr/>
          </p:nvSpPr>
          <p:spPr>
            <a:xfrm>
              <a:off x="3866388" y="1877567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3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24813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30"/>
                  </a:lnTo>
                  <a:lnTo>
                    <a:pt x="998220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866388" y="1877567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4813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6"/>
                  </a:lnTo>
                  <a:lnTo>
                    <a:pt x="998220" y="367030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3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1851533" y="2234769"/>
            <a:ext cx="4400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Cellular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1565021" y="2589150"/>
            <a:ext cx="1010919" cy="453390"/>
            <a:chOff x="3860038" y="2360422"/>
            <a:chExt cx="1010919" cy="453390"/>
          </a:xfrm>
        </p:grpSpPr>
        <p:sp>
          <p:nvSpPr>
            <p:cNvPr id="100" name="object 100"/>
            <p:cNvSpPr/>
            <p:nvPr/>
          </p:nvSpPr>
          <p:spPr>
            <a:xfrm>
              <a:off x="3866388" y="2366772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3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24813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29"/>
                  </a:lnTo>
                  <a:lnTo>
                    <a:pt x="998220" y="73405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866388" y="2366772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4813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5"/>
                  </a:lnTo>
                  <a:lnTo>
                    <a:pt x="998220" y="367029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3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 txBox="1"/>
          <p:nvPr/>
        </p:nvSpPr>
        <p:spPr>
          <a:xfrm>
            <a:off x="1714118" y="2724785"/>
            <a:ext cx="7137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Connectivity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03" name="object 103"/>
          <p:cNvGrpSpPr/>
          <p:nvPr/>
        </p:nvGrpSpPr>
        <p:grpSpPr>
          <a:xfrm>
            <a:off x="1577212" y="3078354"/>
            <a:ext cx="1010919" cy="453390"/>
            <a:chOff x="3872229" y="2849626"/>
            <a:chExt cx="1010919" cy="453390"/>
          </a:xfrm>
        </p:grpSpPr>
        <p:sp>
          <p:nvSpPr>
            <p:cNvPr id="104" name="object 104"/>
            <p:cNvSpPr/>
            <p:nvPr/>
          </p:nvSpPr>
          <p:spPr>
            <a:xfrm>
              <a:off x="3878579" y="2855976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4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24814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29"/>
                  </a:lnTo>
                  <a:lnTo>
                    <a:pt x="998220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4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878579" y="2855976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4814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6"/>
                  </a:lnTo>
                  <a:lnTo>
                    <a:pt x="998220" y="367029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4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6" name="object 106"/>
          <p:cNvSpPr txBox="1"/>
          <p:nvPr/>
        </p:nvSpPr>
        <p:spPr>
          <a:xfrm>
            <a:off x="1686433" y="3137535"/>
            <a:ext cx="7918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526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Control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Policy</a:t>
            </a:r>
            <a:r>
              <a:rPr sz="10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conflict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07" name="object 107"/>
          <p:cNvGrpSpPr/>
          <p:nvPr/>
        </p:nvGrpSpPr>
        <p:grpSpPr>
          <a:xfrm>
            <a:off x="1580261" y="3588893"/>
            <a:ext cx="1010919" cy="453390"/>
            <a:chOff x="3875278" y="3360165"/>
            <a:chExt cx="1010919" cy="453390"/>
          </a:xfrm>
        </p:grpSpPr>
        <p:sp>
          <p:nvSpPr>
            <p:cNvPr id="108" name="object 108"/>
            <p:cNvSpPr/>
            <p:nvPr/>
          </p:nvSpPr>
          <p:spPr>
            <a:xfrm>
              <a:off x="3881628" y="3366515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3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24813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30"/>
                  </a:lnTo>
                  <a:lnTo>
                    <a:pt x="998220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881628" y="3366515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4813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6"/>
                  </a:lnTo>
                  <a:lnTo>
                    <a:pt x="998220" y="367030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3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0" name="object 110"/>
          <p:cNvSpPr txBox="1"/>
          <p:nvPr/>
        </p:nvSpPr>
        <p:spPr>
          <a:xfrm>
            <a:off x="1789684" y="3648711"/>
            <a:ext cx="5924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30" marR="5080" indent="-24765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Credential Providers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1587880" y="4558157"/>
            <a:ext cx="1009650" cy="453390"/>
            <a:chOff x="3882897" y="4329429"/>
            <a:chExt cx="1009650" cy="453390"/>
          </a:xfrm>
        </p:grpSpPr>
        <p:sp>
          <p:nvSpPr>
            <p:cNvPr id="112" name="object 112"/>
            <p:cNvSpPr/>
            <p:nvPr/>
          </p:nvSpPr>
          <p:spPr>
            <a:xfrm>
              <a:off x="3889247" y="4335779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923289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23289" y="440436"/>
                  </a:lnTo>
                  <a:lnTo>
                    <a:pt x="951851" y="434663"/>
                  </a:lnTo>
                  <a:lnTo>
                    <a:pt x="975185" y="418925"/>
                  </a:lnTo>
                  <a:lnTo>
                    <a:pt x="990923" y="395591"/>
                  </a:lnTo>
                  <a:lnTo>
                    <a:pt x="996696" y="367030"/>
                  </a:lnTo>
                  <a:lnTo>
                    <a:pt x="996696" y="73406"/>
                  </a:lnTo>
                  <a:lnTo>
                    <a:pt x="990923" y="44844"/>
                  </a:lnTo>
                  <a:lnTo>
                    <a:pt x="975185" y="21510"/>
                  </a:lnTo>
                  <a:lnTo>
                    <a:pt x="951851" y="5772"/>
                  </a:lnTo>
                  <a:lnTo>
                    <a:pt x="923289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889247" y="4335779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23289" y="0"/>
                  </a:lnTo>
                  <a:lnTo>
                    <a:pt x="951851" y="5772"/>
                  </a:lnTo>
                  <a:lnTo>
                    <a:pt x="975185" y="21510"/>
                  </a:lnTo>
                  <a:lnTo>
                    <a:pt x="990923" y="44844"/>
                  </a:lnTo>
                  <a:lnTo>
                    <a:pt x="996696" y="73406"/>
                  </a:lnTo>
                  <a:lnTo>
                    <a:pt x="996696" y="367030"/>
                  </a:lnTo>
                  <a:lnTo>
                    <a:pt x="990923" y="395591"/>
                  </a:lnTo>
                  <a:lnTo>
                    <a:pt x="975185" y="418925"/>
                  </a:lnTo>
                  <a:lnTo>
                    <a:pt x="951851" y="434663"/>
                  </a:lnTo>
                  <a:lnTo>
                    <a:pt x="923289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 txBox="1"/>
          <p:nvPr/>
        </p:nvSpPr>
        <p:spPr>
          <a:xfrm>
            <a:off x="1792097" y="4617289"/>
            <a:ext cx="600075" cy="330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Data</a:t>
            </a:r>
            <a:endParaRPr sz="100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Protection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15" name="object 115"/>
          <p:cNvGrpSpPr/>
          <p:nvPr/>
        </p:nvGrpSpPr>
        <p:grpSpPr>
          <a:xfrm>
            <a:off x="1577212" y="5054981"/>
            <a:ext cx="1010919" cy="453390"/>
            <a:chOff x="3872229" y="4826253"/>
            <a:chExt cx="1010919" cy="453390"/>
          </a:xfrm>
        </p:grpSpPr>
        <p:sp>
          <p:nvSpPr>
            <p:cNvPr id="116" name="object 116"/>
            <p:cNvSpPr/>
            <p:nvPr/>
          </p:nvSpPr>
          <p:spPr>
            <a:xfrm>
              <a:off x="3878579" y="4832603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4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24814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30"/>
                  </a:lnTo>
                  <a:lnTo>
                    <a:pt x="998220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4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878579" y="4832603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4814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6"/>
                  </a:lnTo>
                  <a:lnTo>
                    <a:pt x="998220" y="367030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4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 txBox="1"/>
          <p:nvPr/>
        </p:nvSpPr>
        <p:spPr>
          <a:xfrm>
            <a:off x="1812924" y="5190618"/>
            <a:ext cx="5403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Defender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19" name="object 119"/>
          <p:cNvGrpSpPr/>
          <p:nvPr/>
        </p:nvGrpSpPr>
        <p:grpSpPr>
          <a:xfrm>
            <a:off x="1587880" y="5560949"/>
            <a:ext cx="1009650" cy="453390"/>
            <a:chOff x="3882897" y="5332221"/>
            <a:chExt cx="1009650" cy="453390"/>
          </a:xfrm>
        </p:grpSpPr>
        <p:sp>
          <p:nvSpPr>
            <p:cNvPr id="120" name="object 120"/>
            <p:cNvSpPr/>
            <p:nvPr/>
          </p:nvSpPr>
          <p:spPr>
            <a:xfrm>
              <a:off x="3889247" y="5338571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923289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5"/>
                  </a:lnTo>
                  <a:lnTo>
                    <a:pt x="923289" y="440435"/>
                  </a:lnTo>
                  <a:lnTo>
                    <a:pt x="951851" y="434667"/>
                  </a:lnTo>
                  <a:lnTo>
                    <a:pt x="975185" y="418934"/>
                  </a:lnTo>
                  <a:lnTo>
                    <a:pt x="990923" y="395601"/>
                  </a:lnTo>
                  <a:lnTo>
                    <a:pt x="996696" y="367029"/>
                  </a:lnTo>
                  <a:lnTo>
                    <a:pt x="996696" y="73405"/>
                  </a:lnTo>
                  <a:lnTo>
                    <a:pt x="990923" y="44844"/>
                  </a:lnTo>
                  <a:lnTo>
                    <a:pt x="975185" y="21510"/>
                  </a:lnTo>
                  <a:lnTo>
                    <a:pt x="951851" y="5772"/>
                  </a:lnTo>
                  <a:lnTo>
                    <a:pt x="923289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889247" y="5338571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23289" y="0"/>
                  </a:lnTo>
                  <a:lnTo>
                    <a:pt x="951851" y="5772"/>
                  </a:lnTo>
                  <a:lnTo>
                    <a:pt x="975185" y="21510"/>
                  </a:lnTo>
                  <a:lnTo>
                    <a:pt x="990923" y="44844"/>
                  </a:lnTo>
                  <a:lnTo>
                    <a:pt x="996696" y="73405"/>
                  </a:lnTo>
                  <a:lnTo>
                    <a:pt x="996696" y="367029"/>
                  </a:lnTo>
                  <a:lnTo>
                    <a:pt x="990923" y="395601"/>
                  </a:lnTo>
                  <a:lnTo>
                    <a:pt x="975185" y="418934"/>
                  </a:lnTo>
                  <a:lnTo>
                    <a:pt x="951851" y="434667"/>
                  </a:lnTo>
                  <a:lnTo>
                    <a:pt x="923289" y="440435"/>
                  </a:lnTo>
                  <a:lnTo>
                    <a:pt x="73405" y="440435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2" name="object 122"/>
          <p:cNvSpPr txBox="1"/>
          <p:nvPr/>
        </p:nvSpPr>
        <p:spPr>
          <a:xfrm>
            <a:off x="1705229" y="5696941"/>
            <a:ext cx="7734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Device</a:t>
            </a:r>
            <a:r>
              <a:rPr sz="10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Guard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23" name="object 123"/>
          <p:cNvGrpSpPr/>
          <p:nvPr/>
        </p:nvGrpSpPr>
        <p:grpSpPr>
          <a:xfrm>
            <a:off x="1587880" y="6050154"/>
            <a:ext cx="1009650" cy="453390"/>
            <a:chOff x="3882897" y="5821426"/>
            <a:chExt cx="1009650" cy="453390"/>
          </a:xfrm>
        </p:grpSpPr>
        <p:sp>
          <p:nvSpPr>
            <p:cNvPr id="124" name="object 124"/>
            <p:cNvSpPr/>
            <p:nvPr/>
          </p:nvSpPr>
          <p:spPr>
            <a:xfrm>
              <a:off x="3889247" y="5827776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923289" y="0"/>
                  </a:moveTo>
                  <a:lnTo>
                    <a:pt x="73405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6"/>
                  </a:lnTo>
                  <a:lnTo>
                    <a:pt x="923289" y="440436"/>
                  </a:lnTo>
                  <a:lnTo>
                    <a:pt x="951851" y="434667"/>
                  </a:lnTo>
                  <a:lnTo>
                    <a:pt x="975185" y="418934"/>
                  </a:lnTo>
                  <a:lnTo>
                    <a:pt x="990923" y="395601"/>
                  </a:lnTo>
                  <a:lnTo>
                    <a:pt x="996696" y="367030"/>
                  </a:lnTo>
                  <a:lnTo>
                    <a:pt x="996696" y="73406"/>
                  </a:lnTo>
                  <a:lnTo>
                    <a:pt x="990923" y="44834"/>
                  </a:lnTo>
                  <a:lnTo>
                    <a:pt x="975185" y="21501"/>
                  </a:lnTo>
                  <a:lnTo>
                    <a:pt x="951851" y="5768"/>
                  </a:lnTo>
                  <a:lnTo>
                    <a:pt x="923289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889247" y="5827776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0" y="73406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5" y="0"/>
                  </a:lnTo>
                  <a:lnTo>
                    <a:pt x="923289" y="0"/>
                  </a:lnTo>
                  <a:lnTo>
                    <a:pt x="951851" y="5768"/>
                  </a:lnTo>
                  <a:lnTo>
                    <a:pt x="975185" y="21501"/>
                  </a:lnTo>
                  <a:lnTo>
                    <a:pt x="990923" y="44834"/>
                  </a:lnTo>
                  <a:lnTo>
                    <a:pt x="996696" y="73406"/>
                  </a:lnTo>
                  <a:lnTo>
                    <a:pt x="996696" y="367030"/>
                  </a:lnTo>
                  <a:lnTo>
                    <a:pt x="990923" y="395601"/>
                  </a:lnTo>
                  <a:lnTo>
                    <a:pt x="975185" y="418934"/>
                  </a:lnTo>
                  <a:lnTo>
                    <a:pt x="951851" y="434667"/>
                  </a:lnTo>
                  <a:lnTo>
                    <a:pt x="923289" y="440436"/>
                  </a:lnTo>
                  <a:lnTo>
                    <a:pt x="73405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6" name="object 126"/>
          <p:cNvSpPr txBox="1"/>
          <p:nvPr/>
        </p:nvSpPr>
        <p:spPr>
          <a:xfrm>
            <a:off x="1878965" y="6186145"/>
            <a:ext cx="4279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Display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27" name="object 127"/>
          <p:cNvGrpSpPr/>
          <p:nvPr/>
        </p:nvGrpSpPr>
        <p:grpSpPr>
          <a:xfrm>
            <a:off x="1587880" y="4073525"/>
            <a:ext cx="1009650" cy="453390"/>
            <a:chOff x="3882897" y="3844797"/>
            <a:chExt cx="1009650" cy="453390"/>
          </a:xfrm>
        </p:grpSpPr>
        <p:sp>
          <p:nvSpPr>
            <p:cNvPr id="128" name="object 128"/>
            <p:cNvSpPr/>
            <p:nvPr/>
          </p:nvSpPr>
          <p:spPr>
            <a:xfrm>
              <a:off x="3889247" y="3851147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923289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5"/>
                  </a:lnTo>
                  <a:lnTo>
                    <a:pt x="923289" y="440435"/>
                  </a:lnTo>
                  <a:lnTo>
                    <a:pt x="951851" y="434663"/>
                  </a:lnTo>
                  <a:lnTo>
                    <a:pt x="975185" y="418925"/>
                  </a:lnTo>
                  <a:lnTo>
                    <a:pt x="990923" y="395591"/>
                  </a:lnTo>
                  <a:lnTo>
                    <a:pt x="996696" y="367029"/>
                  </a:lnTo>
                  <a:lnTo>
                    <a:pt x="996696" y="73406"/>
                  </a:lnTo>
                  <a:lnTo>
                    <a:pt x="990923" y="44844"/>
                  </a:lnTo>
                  <a:lnTo>
                    <a:pt x="975185" y="21510"/>
                  </a:lnTo>
                  <a:lnTo>
                    <a:pt x="951851" y="5772"/>
                  </a:lnTo>
                  <a:lnTo>
                    <a:pt x="923289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889247" y="3851147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23289" y="0"/>
                  </a:lnTo>
                  <a:lnTo>
                    <a:pt x="951851" y="5772"/>
                  </a:lnTo>
                  <a:lnTo>
                    <a:pt x="975185" y="21510"/>
                  </a:lnTo>
                  <a:lnTo>
                    <a:pt x="990923" y="44844"/>
                  </a:lnTo>
                  <a:lnTo>
                    <a:pt x="996696" y="73406"/>
                  </a:lnTo>
                  <a:lnTo>
                    <a:pt x="996696" y="367029"/>
                  </a:lnTo>
                  <a:lnTo>
                    <a:pt x="990923" y="395591"/>
                  </a:lnTo>
                  <a:lnTo>
                    <a:pt x="975185" y="418925"/>
                  </a:lnTo>
                  <a:lnTo>
                    <a:pt x="951851" y="434663"/>
                  </a:lnTo>
                  <a:lnTo>
                    <a:pt x="923289" y="440435"/>
                  </a:lnTo>
                  <a:lnTo>
                    <a:pt x="73405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0" name="object 130"/>
          <p:cNvSpPr txBox="1"/>
          <p:nvPr/>
        </p:nvSpPr>
        <p:spPr>
          <a:xfrm>
            <a:off x="1697609" y="4209162"/>
            <a:ext cx="7905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Cryptography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561737" y="478157"/>
            <a:ext cx="2322195" cy="4991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dirty="0">
                <a:latin typeface="Segoe UI Light"/>
                <a:cs typeface="Segoe UI Light"/>
              </a:rPr>
              <a:t>Configuration</a:t>
            </a:r>
            <a:r>
              <a:rPr sz="1800" b="0" spc="-10" dirty="0">
                <a:latin typeface="Segoe UI Light"/>
                <a:cs typeface="Segoe UI Light"/>
              </a:rPr>
              <a:t> Profile</a:t>
            </a:r>
            <a:endParaRPr sz="1800" dirty="0">
              <a:latin typeface="Segoe UI Light"/>
              <a:cs typeface="Segoe UI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00" b="0" dirty="0">
                <a:solidFill>
                  <a:srgbClr val="585858"/>
                </a:solidFill>
                <a:latin typeface="Segoe UI Light"/>
                <a:cs typeface="Segoe UI Light"/>
              </a:rPr>
              <a:t>Win</a:t>
            </a:r>
            <a:r>
              <a:rPr sz="1300" b="0" spc="-35" dirty="0">
                <a:solidFill>
                  <a:srgbClr val="585858"/>
                </a:solidFill>
                <a:latin typeface="Segoe UI Light"/>
                <a:cs typeface="Segoe UI Light"/>
              </a:rPr>
              <a:t> </a:t>
            </a:r>
            <a:r>
              <a:rPr sz="1300" b="0" dirty="0">
                <a:solidFill>
                  <a:srgbClr val="585858"/>
                </a:solidFill>
                <a:latin typeface="Segoe UI Light"/>
                <a:cs typeface="Segoe UI Light"/>
              </a:rPr>
              <a:t>10</a:t>
            </a:r>
            <a:r>
              <a:rPr sz="1300" b="0" spc="-5" dirty="0">
                <a:solidFill>
                  <a:srgbClr val="585858"/>
                </a:solidFill>
                <a:latin typeface="Segoe UI Light"/>
                <a:cs typeface="Segoe UI Light"/>
              </a:rPr>
              <a:t> </a:t>
            </a:r>
            <a:r>
              <a:rPr sz="1300" b="0" dirty="0">
                <a:solidFill>
                  <a:srgbClr val="585858"/>
                </a:solidFill>
                <a:latin typeface="Segoe UI Light"/>
                <a:cs typeface="Segoe UI Light"/>
              </a:rPr>
              <a:t>Settings</a:t>
            </a:r>
            <a:r>
              <a:rPr sz="1300" b="0" spc="-50" dirty="0">
                <a:solidFill>
                  <a:srgbClr val="585858"/>
                </a:solidFill>
                <a:latin typeface="Segoe UI Light"/>
                <a:cs typeface="Segoe UI Light"/>
              </a:rPr>
              <a:t> </a:t>
            </a:r>
            <a:r>
              <a:rPr sz="1300" b="0" dirty="0">
                <a:solidFill>
                  <a:srgbClr val="585858"/>
                </a:solidFill>
                <a:latin typeface="Segoe UI Light"/>
                <a:cs typeface="Segoe UI Light"/>
              </a:rPr>
              <a:t>Catalog</a:t>
            </a:r>
            <a:r>
              <a:rPr sz="1300" b="0" spc="-40" dirty="0">
                <a:solidFill>
                  <a:srgbClr val="585858"/>
                </a:solidFill>
                <a:latin typeface="Segoe UI Light"/>
                <a:cs typeface="Segoe UI Light"/>
              </a:rPr>
              <a:t> </a:t>
            </a:r>
            <a:r>
              <a:rPr sz="1300" b="0" spc="-10" dirty="0">
                <a:solidFill>
                  <a:srgbClr val="585858"/>
                </a:solidFill>
                <a:latin typeface="Segoe UI Light"/>
                <a:cs typeface="Segoe UI Light"/>
              </a:rPr>
              <a:t>(Preview)</a:t>
            </a:r>
            <a:endParaRPr sz="1300" dirty="0">
              <a:latin typeface="Segoe UI Light"/>
              <a:cs typeface="Segoe UI Light"/>
            </a:endParaRPr>
          </a:p>
        </p:txBody>
      </p:sp>
      <p:pic>
        <p:nvPicPr>
          <p:cNvPr id="133" name="object 1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2865" y="1618361"/>
            <a:ext cx="5954775" cy="1914652"/>
          </a:xfrm>
          <a:prstGeom prst="rect">
            <a:avLst/>
          </a:prstGeom>
        </p:spPr>
      </p:pic>
      <p:sp>
        <p:nvSpPr>
          <p:cNvPr id="134" name="object 134"/>
          <p:cNvSpPr txBox="1"/>
          <p:nvPr/>
        </p:nvSpPr>
        <p:spPr>
          <a:xfrm>
            <a:off x="2775711" y="1765301"/>
            <a:ext cx="666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Dma</a:t>
            </a:r>
            <a:r>
              <a:rPr sz="1000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Guard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2829686" y="2242947"/>
            <a:ext cx="5772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Education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36" name="object 136"/>
          <p:cNvGrpSpPr/>
          <p:nvPr/>
        </p:nvGrpSpPr>
        <p:grpSpPr>
          <a:xfrm>
            <a:off x="2618104" y="2589150"/>
            <a:ext cx="1010919" cy="453390"/>
            <a:chOff x="4913121" y="2360422"/>
            <a:chExt cx="1010919" cy="453390"/>
          </a:xfrm>
        </p:grpSpPr>
        <p:sp>
          <p:nvSpPr>
            <p:cNvPr id="137" name="object 137"/>
            <p:cNvSpPr/>
            <p:nvPr/>
          </p:nvSpPr>
          <p:spPr>
            <a:xfrm>
              <a:off x="4919471" y="2366772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3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24813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19" y="367029"/>
                  </a:lnTo>
                  <a:lnTo>
                    <a:pt x="998219" y="73405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919471" y="2366772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24813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19" y="73405"/>
                  </a:lnTo>
                  <a:lnTo>
                    <a:pt x="998219" y="367029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3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9" name="object 139"/>
          <p:cNvSpPr txBox="1"/>
          <p:nvPr/>
        </p:nvSpPr>
        <p:spPr>
          <a:xfrm>
            <a:off x="2799461" y="2648585"/>
            <a:ext cx="6502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02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Enterprise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Cloud</a:t>
            </a:r>
            <a:r>
              <a:rPr sz="10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Print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40" name="object 140"/>
          <p:cNvGrpSpPr/>
          <p:nvPr/>
        </p:nvGrpSpPr>
        <p:grpSpPr>
          <a:xfrm>
            <a:off x="2624200" y="3070733"/>
            <a:ext cx="1009650" cy="453390"/>
            <a:chOff x="4919217" y="2842005"/>
            <a:chExt cx="1009650" cy="453390"/>
          </a:xfrm>
        </p:grpSpPr>
        <p:sp>
          <p:nvSpPr>
            <p:cNvPr id="141" name="object 141"/>
            <p:cNvSpPr/>
            <p:nvPr/>
          </p:nvSpPr>
          <p:spPr>
            <a:xfrm>
              <a:off x="4925567" y="2848355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92329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23290" y="440436"/>
                  </a:lnTo>
                  <a:lnTo>
                    <a:pt x="951851" y="434663"/>
                  </a:lnTo>
                  <a:lnTo>
                    <a:pt x="975185" y="418925"/>
                  </a:lnTo>
                  <a:lnTo>
                    <a:pt x="990923" y="395591"/>
                  </a:lnTo>
                  <a:lnTo>
                    <a:pt x="996696" y="367030"/>
                  </a:lnTo>
                  <a:lnTo>
                    <a:pt x="996696" y="73406"/>
                  </a:lnTo>
                  <a:lnTo>
                    <a:pt x="990923" y="44844"/>
                  </a:lnTo>
                  <a:lnTo>
                    <a:pt x="975185" y="21510"/>
                  </a:lnTo>
                  <a:lnTo>
                    <a:pt x="951851" y="5772"/>
                  </a:lnTo>
                  <a:lnTo>
                    <a:pt x="92329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925567" y="2848355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3290" y="0"/>
                  </a:lnTo>
                  <a:lnTo>
                    <a:pt x="951851" y="5772"/>
                  </a:lnTo>
                  <a:lnTo>
                    <a:pt x="975185" y="21510"/>
                  </a:lnTo>
                  <a:lnTo>
                    <a:pt x="990923" y="44844"/>
                  </a:lnTo>
                  <a:lnTo>
                    <a:pt x="996696" y="73406"/>
                  </a:lnTo>
                  <a:lnTo>
                    <a:pt x="996696" y="367030"/>
                  </a:lnTo>
                  <a:lnTo>
                    <a:pt x="990923" y="395591"/>
                  </a:lnTo>
                  <a:lnTo>
                    <a:pt x="975185" y="418925"/>
                  </a:lnTo>
                  <a:lnTo>
                    <a:pt x="951851" y="434663"/>
                  </a:lnTo>
                  <a:lnTo>
                    <a:pt x="923290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3" name="object 143"/>
          <p:cNvSpPr txBox="1"/>
          <p:nvPr/>
        </p:nvSpPr>
        <p:spPr>
          <a:xfrm>
            <a:off x="2817748" y="3205480"/>
            <a:ext cx="6235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Experience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44" name="object 144"/>
          <p:cNvGrpSpPr/>
          <p:nvPr/>
        </p:nvGrpSpPr>
        <p:grpSpPr>
          <a:xfrm>
            <a:off x="2624200" y="3579749"/>
            <a:ext cx="1009650" cy="453390"/>
            <a:chOff x="4919217" y="3351021"/>
            <a:chExt cx="1009650" cy="453390"/>
          </a:xfrm>
        </p:grpSpPr>
        <p:sp>
          <p:nvSpPr>
            <p:cNvPr id="145" name="object 145"/>
            <p:cNvSpPr/>
            <p:nvPr/>
          </p:nvSpPr>
          <p:spPr>
            <a:xfrm>
              <a:off x="4925567" y="3357371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92329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5"/>
                  </a:lnTo>
                  <a:lnTo>
                    <a:pt x="923290" y="440435"/>
                  </a:lnTo>
                  <a:lnTo>
                    <a:pt x="951851" y="434663"/>
                  </a:lnTo>
                  <a:lnTo>
                    <a:pt x="975185" y="418925"/>
                  </a:lnTo>
                  <a:lnTo>
                    <a:pt x="990923" y="395591"/>
                  </a:lnTo>
                  <a:lnTo>
                    <a:pt x="996696" y="367029"/>
                  </a:lnTo>
                  <a:lnTo>
                    <a:pt x="996696" y="73405"/>
                  </a:lnTo>
                  <a:lnTo>
                    <a:pt x="990923" y="44844"/>
                  </a:lnTo>
                  <a:lnTo>
                    <a:pt x="975185" y="21510"/>
                  </a:lnTo>
                  <a:lnTo>
                    <a:pt x="951851" y="5772"/>
                  </a:lnTo>
                  <a:lnTo>
                    <a:pt x="92329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925567" y="3357371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3290" y="0"/>
                  </a:lnTo>
                  <a:lnTo>
                    <a:pt x="951851" y="5772"/>
                  </a:lnTo>
                  <a:lnTo>
                    <a:pt x="975185" y="21510"/>
                  </a:lnTo>
                  <a:lnTo>
                    <a:pt x="990923" y="44844"/>
                  </a:lnTo>
                  <a:lnTo>
                    <a:pt x="996696" y="73405"/>
                  </a:lnTo>
                  <a:lnTo>
                    <a:pt x="996696" y="367029"/>
                  </a:lnTo>
                  <a:lnTo>
                    <a:pt x="990923" y="395591"/>
                  </a:lnTo>
                  <a:lnTo>
                    <a:pt x="975185" y="418925"/>
                  </a:lnTo>
                  <a:lnTo>
                    <a:pt x="951851" y="434663"/>
                  </a:lnTo>
                  <a:lnTo>
                    <a:pt x="923290" y="440435"/>
                  </a:lnTo>
                  <a:lnTo>
                    <a:pt x="73406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7" name="object 147"/>
          <p:cNvSpPr txBox="1"/>
          <p:nvPr/>
        </p:nvSpPr>
        <p:spPr>
          <a:xfrm>
            <a:off x="2740024" y="3715386"/>
            <a:ext cx="7766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Exploit</a:t>
            </a:r>
            <a:r>
              <a:rPr sz="1000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Guard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48" name="object 148"/>
          <p:cNvGrpSpPr/>
          <p:nvPr/>
        </p:nvGrpSpPr>
        <p:grpSpPr>
          <a:xfrm>
            <a:off x="2642488" y="4568825"/>
            <a:ext cx="1010919" cy="453390"/>
            <a:chOff x="4937505" y="4340097"/>
            <a:chExt cx="1010919" cy="453390"/>
          </a:xfrm>
        </p:grpSpPr>
        <p:sp>
          <p:nvSpPr>
            <p:cNvPr id="149" name="object 149"/>
            <p:cNvSpPr/>
            <p:nvPr/>
          </p:nvSpPr>
          <p:spPr>
            <a:xfrm>
              <a:off x="4943855" y="4346447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4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5"/>
                  </a:lnTo>
                  <a:lnTo>
                    <a:pt x="924814" y="440435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29"/>
                  </a:lnTo>
                  <a:lnTo>
                    <a:pt x="998220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4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943855" y="4346447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4814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6"/>
                  </a:lnTo>
                  <a:lnTo>
                    <a:pt x="998220" y="367029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4" y="440435"/>
                  </a:lnTo>
                  <a:lnTo>
                    <a:pt x="73406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1" name="object 151"/>
          <p:cNvSpPr txBox="1"/>
          <p:nvPr/>
        </p:nvSpPr>
        <p:spPr>
          <a:xfrm>
            <a:off x="2947035" y="4704462"/>
            <a:ext cx="4038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Games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52" name="object 152"/>
          <p:cNvGrpSpPr/>
          <p:nvPr/>
        </p:nvGrpSpPr>
        <p:grpSpPr>
          <a:xfrm>
            <a:off x="2642488" y="5051933"/>
            <a:ext cx="1010919" cy="453390"/>
            <a:chOff x="4937505" y="4823205"/>
            <a:chExt cx="1010919" cy="453390"/>
          </a:xfrm>
        </p:grpSpPr>
        <p:sp>
          <p:nvSpPr>
            <p:cNvPr id="153" name="object 153"/>
            <p:cNvSpPr/>
            <p:nvPr/>
          </p:nvSpPr>
          <p:spPr>
            <a:xfrm>
              <a:off x="4943855" y="4829555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4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24814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30"/>
                  </a:lnTo>
                  <a:lnTo>
                    <a:pt x="998220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4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943855" y="4829555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4814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6"/>
                  </a:lnTo>
                  <a:lnTo>
                    <a:pt x="998220" y="367030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4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5" name="object 155"/>
          <p:cNvSpPr txBox="1"/>
          <p:nvPr/>
        </p:nvSpPr>
        <p:spPr>
          <a:xfrm>
            <a:off x="2793111" y="5187950"/>
            <a:ext cx="7118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Handwriting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56" name="object 156"/>
          <p:cNvGrpSpPr/>
          <p:nvPr/>
        </p:nvGrpSpPr>
        <p:grpSpPr>
          <a:xfrm>
            <a:off x="2633344" y="5560949"/>
            <a:ext cx="1010919" cy="453390"/>
            <a:chOff x="4928361" y="5332221"/>
            <a:chExt cx="1010919" cy="453390"/>
          </a:xfrm>
        </p:grpSpPr>
        <p:sp>
          <p:nvSpPr>
            <p:cNvPr id="157" name="object 157"/>
            <p:cNvSpPr/>
            <p:nvPr/>
          </p:nvSpPr>
          <p:spPr>
            <a:xfrm>
              <a:off x="4934711" y="5338571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3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5"/>
                  </a:lnTo>
                  <a:lnTo>
                    <a:pt x="924813" y="440435"/>
                  </a:lnTo>
                  <a:lnTo>
                    <a:pt x="953375" y="434667"/>
                  </a:lnTo>
                  <a:lnTo>
                    <a:pt x="976709" y="418934"/>
                  </a:lnTo>
                  <a:lnTo>
                    <a:pt x="992447" y="395601"/>
                  </a:lnTo>
                  <a:lnTo>
                    <a:pt x="998220" y="367029"/>
                  </a:lnTo>
                  <a:lnTo>
                    <a:pt x="998220" y="73405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934711" y="5338571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24813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5"/>
                  </a:lnTo>
                  <a:lnTo>
                    <a:pt x="998220" y="367029"/>
                  </a:lnTo>
                  <a:lnTo>
                    <a:pt x="992447" y="395601"/>
                  </a:lnTo>
                  <a:lnTo>
                    <a:pt x="976709" y="418934"/>
                  </a:lnTo>
                  <a:lnTo>
                    <a:pt x="953375" y="434667"/>
                  </a:lnTo>
                  <a:lnTo>
                    <a:pt x="924813" y="440435"/>
                  </a:lnTo>
                  <a:lnTo>
                    <a:pt x="73405" y="440435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9" name="object 159"/>
          <p:cNvSpPr txBox="1"/>
          <p:nvPr/>
        </p:nvSpPr>
        <p:spPr>
          <a:xfrm>
            <a:off x="2878709" y="5696636"/>
            <a:ext cx="52133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Kerberos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60" name="object 160"/>
          <p:cNvGrpSpPr/>
          <p:nvPr/>
        </p:nvGrpSpPr>
        <p:grpSpPr>
          <a:xfrm>
            <a:off x="2642488" y="4072001"/>
            <a:ext cx="1010919" cy="453390"/>
            <a:chOff x="4937505" y="3843273"/>
            <a:chExt cx="1010919" cy="453390"/>
          </a:xfrm>
        </p:grpSpPr>
        <p:sp>
          <p:nvSpPr>
            <p:cNvPr id="161" name="object 161"/>
            <p:cNvSpPr/>
            <p:nvPr/>
          </p:nvSpPr>
          <p:spPr>
            <a:xfrm>
              <a:off x="4943855" y="3849623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4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24814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30"/>
                  </a:lnTo>
                  <a:lnTo>
                    <a:pt x="998220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4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943855" y="3849623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4814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6"/>
                  </a:lnTo>
                  <a:lnTo>
                    <a:pt x="998220" y="367030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4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3" name="object 163"/>
          <p:cNvSpPr txBox="1"/>
          <p:nvPr/>
        </p:nvSpPr>
        <p:spPr>
          <a:xfrm>
            <a:off x="2925698" y="4207130"/>
            <a:ext cx="44513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Firewall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64" name="object 164"/>
          <p:cNvGrpSpPr/>
          <p:nvPr/>
        </p:nvGrpSpPr>
        <p:grpSpPr>
          <a:xfrm>
            <a:off x="2634868" y="6057774"/>
            <a:ext cx="1010919" cy="453390"/>
            <a:chOff x="4929885" y="5829046"/>
            <a:chExt cx="1010919" cy="453390"/>
          </a:xfrm>
        </p:grpSpPr>
        <p:sp>
          <p:nvSpPr>
            <p:cNvPr id="165" name="object 165"/>
            <p:cNvSpPr/>
            <p:nvPr/>
          </p:nvSpPr>
          <p:spPr>
            <a:xfrm>
              <a:off x="4936235" y="5835396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3" y="0"/>
                  </a:moveTo>
                  <a:lnTo>
                    <a:pt x="73405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5"/>
                  </a:lnTo>
                  <a:lnTo>
                    <a:pt x="924813" y="440435"/>
                  </a:lnTo>
                  <a:lnTo>
                    <a:pt x="953375" y="434667"/>
                  </a:lnTo>
                  <a:lnTo>
                    <a:pt x="976709" y="418934"/>
                  </a:lnTo>
                  <a:lnTo>
                    <a:pt x="992447" y="395601"/>
                  </a:lnTo>
                  <a:lnTo>
                    <a:pt x="998219" y="367029"/>
                  </a:lnTo>
                  <a:lnTo>
                    <a:pt x="998219" y="73405"/>
                  </a:lnTo>
                  <a:lnTo>
                    <a:pt x="992447" y="44834"/>
                  </a:lnTo>
                  <a:lnTo>
                    <a:pt x="976709" y="21501"/>
                  </a:lnTo>
                  <a:lnTo>
                    <a:pt x="953375" y="5768"/>
                  </a:lnTo>
                  <a:lnTo>
                    <a:pt x="92481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936235" y="5835396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5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5" y="0"/>
                  </a:lnTo>
                  <a:lnTo>
                    <a:pt x="924813" y="0"/>
                  </a:lnTo>
                  <a:lnTo>
                    <a:pt x="953375" y="5768"/>
                  </a:lnTo>
                  <a:lnTo>
                    <a:pt x="976709" y="21501"/>
                  </a:lnTo>
                  <a:lnTo>
                    <a:pt x="992447" y="44834"/>
                  </a:lnTo>
                  <a:lnTo>
                    <a:pt x="998219" y="73405"/>
                  </a:lnTo>
                  <a:lnTo>
                    <a:pt x="998219" y="367029"/>
                  </a:lnTo>
                  <a:lnTo>
                    <a:pt x="992447" y="395601"/>
                  </a:lnTo>
                  <a:lnTo>
                    <a:pt x="976709" y="418934"/>
                  </a:lnTo>
                  <a:lnTo>
                    <a:pt x="953375" y="434667"/>
                  </a:lnTo>
                  <a:lnTo>
                    <a:pt x="924813" y="440435"/>
                  </a:lnTo>
                  <a:lnTo>
                    <a:pt x="73405" y="440435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7" name="object 167"/>
          <p:cNvSpPr txBox="1"/>
          <p:nvPr/>
        </p:nvSpPr>
        <p:spPr>
          <a:xfrm>
            <a:off x="2893948" y="6041365"/>
            <a:ext cx="49403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5080" indent="-26034" algn="just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MS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Lync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Feature Policies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3909567" y="1677797"/>
            <a:ext cx="4718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62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Kiosk Browser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3807205" y="2166747"/>
            <a:ext cx="7048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0014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Lanman Workstation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3901693" y="2738247"/>
            <a:ext cx="5410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Licensing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71" name="object 171"/>
          <p:cNvGrpSpPr/>
          <p:nvPr/>
        </p:nvGrpSpPr>
        <p:grpSpPr>
          <a:xfrm>
            <a:off x="3680333" y="3579749"/>
            <a:ext cx="1010919" cy="453390"/>
            <a:chOff x="5975350" y="3351021"/>
            <a:chExt cx="1010919" cy="453390"/>
          </a:xfrm>
        </p:grpSpPr>
        <p:sp>
          <p:nvSpPr>
            <p:cNvPr id="172" name="object 172"/>
            <p:cNvSpPr/>
            <p:nvPr/>
          </p:nvSpPr>
          <p:spPr>
            <a:xfrm>
              <a:off x="5981700" y="3357371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4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5"/>
                  </a:lnTo>
                  <a:lnTo>
                    <a:pt x="924814" y="440435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29"/>
                  </a:lnTo>
                  <a:lnTo>
                    <a:pt x="998220" y="73405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4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981700" y="3357371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24814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5"/>
                  </a:lnTo>
                  <a:lnTo>
                    <a:pt x="998220" y="367029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4" y="440435"/>
                  </a:lnTo>
                  <a:lnTo>
                    <a:pt x="73405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4" name="object 174"/>
          <p:cNvSpPr txBox="1"/>
          <p:nvPr/>
        </p:nvSpPr>
        <p:spPr>
          <a:xfrm>
            <a:off x="3803777" y="3053080"/>
            <a:ext cx="766445" cy="9918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0" marR="149225" indent="-2540"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Loader Override settings</a:t>
            </a:r>
            <a:endParaRPr sz="1000">
              <a:latin typeface="Segoe UI"/>
              <a:cs typeface="Segoe UI"/>
            </a:endParaRPr>
          </a:p>
          <a:p>
            <a:pPr marL="12700" marR="5080" algn="ctr">
              <a:lnSpc>
                <a:spcPct val="100000"/>
              </a:lnSpc>
              <a:spcBef>
                <a:spcPts val="414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Local</a:t>
            </a:r>
            <a:r>
              <a:rPr sz="10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policies security settings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75" name="object 175"/>
          <p:cNvGrpSpPr/>
          <p:nvPr/>
        </p:nvGrpSpPr>
        <p:grpSpPr>
          <a:xfrm>
            <a:off x="3691000" y="4567301"/>
            <a:ext cx="1010919" cy="453390"/>
            <a:chOff x="5986017" y="4338573"/>
            <a:chExt cx="1010919" cy="453390"/>
          </a:xfrm>
        </p:grpSpPr>
        <p:sp>
          <p:nvSpPr>
            <p:cNvPr id="176" name="object 176"/>
            <p:cNvSpPr/>
            <p:nvPr/>
          </p:nvSpPr>
          <p:spPr>
            <a:xfrm>
              <a:off x="5992367" y="4344923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3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24813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30"/>
                  </a:lnTo>
                  <a:lnTo>
                    <a:pt x="998220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992367" y="4344923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4813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6"/>
                  </a:lnTo>
                  <a:lnTo>
                    <a:pt x="998220" y="367030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3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8" name="object 178"/>
          <p:cNvSpPr txBox="1"/>
          <p:nvPr/>
        </p:nvSpPr>
        <p:spPr>
          <a:xfrm>
            <a:off x="4031234" y="4703573"/>
            <a:ext cx="3321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Maps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79" name="object 179"/>
          <p:cNvGrpSpPr/>
          <p:nvPr/>
        </p:nvGrpSpPr>
        <p:grpSpPr>
          <a:xfrm>
            <a:off x="3694048" y="5041266"/>
            <a:ext cx="1010919" cy="453390"/>
            <a:chOff x="5989065" y="4812538"/>
            <a:chExt cx="1010919" cy="453390"/>
          </a:xfrm>
        </p:grpSpPr>
        <p:sp>
          <p:nvSpPr>
            <p:cNvPr id="180" name="object 180"/>
            <p:cNvSpPr/>
            <p:nvPr/>
          </p:nvSpPr>
          <p:spPr>
            <a:xfrm>
              <a:off x="5995415" y="4818888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3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24813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19" y="367030"/>
                  </a:lnTo>
                  <a:lnTo>
                    <a:pt x="998219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995415" y="4818888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4813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19" y="73406"/>
                  </a:lnTo>
                  <a:lnTo>
                    <a:pt x="998219" y="367030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3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2" name="object 182"/>
          <p:cNvSpPr txBox="1"/>
          <p:nvPr/>
        </p:nvSpPr>
        <p:spPr>
          <a:xfrm>
            <a:off x="3952621" y="5100448"/>
            <a:ext cx="4933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4930" marR="5080" indent="-62865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Memory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Dump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83" name="object 183"/>
          <p:cNvGrpSpPr/>
          <p:nvPr/>
        </p:nvGrpSpPr>
        <p:grpSpPr>
          <a:xfrm>
            <a:off x="3691000" y="5547233"/>
            <a:ext cx="1010919" cy="453390"/>
            <a:chOff x="5986017" y="5318505"/>
            <a:chExt cx="1010919" cy="453390"/>
          </a:xfrm>
        </p:grpSpPr>
        <p:sp>
          <p:nvSpPr>
            <p:cNvPr id="184" name="object 184"/>
            <p:cNvSpPr/>
            <p:nvPr/>
          </p:nvSpPr>
          <p:spPr>
            <a:xfrm>
              <a:off x="5992367" y="5324855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3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6" y="440436"/>
                  </a:lnTo>
                  <a:lnTo>
                    <a:pt x="924813" y="440436"/>
                  </a:lnTo>
                  <a:lnTo>
                    <a:pt x="953375" y="434667"/>
                  </a:lnTo>
                  <a:lnTo>
                    <a:pt x="976709" y="418934"/>
                  </a:lnTo>
                  <a:lnTo>
                    <a:pt x="992447" y="395601"/>
                  </a:lnTo>
                  <a:lnTo>
                    <a:pt x="998220" y="367030"/>
                  </a:lnTo>
                  <a:lnTo>
                    <a:pt x="998220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992367" y="5324855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4813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6"/>
                  </a:lnTo>
                  <a:lnTo>
                    <a:pt x="998220" y="367030"/>
                  </a:lnTo>
                  <a:lnTo>
                    <a:pt x="992447" y="395601"/>
                  </a:lnTo>
                  <a:lnTo>
                    <a:pt x="976709" y="418934"/>
                  </a:lnTo>
                  <a:lnTo>
                    <a:pt x="953375" y="434667"/>
                  </a:lnTo>
                  <a:lnTo>
                    <a:pt x="924813" y="440436"/>
                  </a:lnTo>
                  <a:lnTo>
                    <a:pt x="73406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6" name="object 186"/>
          <p:cNvSpPr txBox="1"/>
          <p:nvPr/>
        </p:nvSpPr>
        <p:spPr>
          <a:xfrm>
            <a:off x="3891025" y="5606669"/>
            <a:ext cx="6140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9545" marR="5080" indent="-15748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MS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Access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2016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87" name="object 187"/>
          <p:cNvGrpSpPr/>
          <p:nvPr/>
        </p:nvGrpSpPr>
        <p:grpSpPr>
          <a:xfrm>
            <a:off x="3698621" y="4061333"/>
            <a:ext cx="1010919" cy="453390"/>
            <a:chOff x="5993638" y="3832605"/>
            <a:chExt cx="1010919" cy="453390"/>
          </a:xfrm>
        </p:grpSpPr>
        <p:sp>
          <p:nvSpPr>
            <p:cNvPr id="188" name="object 188"/>
            <p:cNvSpPr/>
            <p:nvPr/>
          </p:nvSpPr>
          <p:spPr>
            <a:xfrm>
              <a:off x="5999988" y="3838955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3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24813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19" y="367030"/>
                  </a:lnTo>
                  <a:lnTo>
                    <a:pt x="998219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999988" y="3838955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4813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19" y="73406"/>
                  </a:lnTo>
                  <a:lnTo>
                    <a:pt x="998219" y="367030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3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0" name="object 190"/>
          <p:cNvSpPr txBox="1"/>
          <p:nvPr/>
        </p:nvSpPr>
        <p:spPr>
          <a:xfrm>
            <a:off x="3882517" y="4197350"/>
            <a:ext cx="6438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Lock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Down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91" name="object 191"/>
          <p:cNvGrpSpPr/>
          <p:nvPr/>
        </p:nvGrpSpPr>
        <p:grpSpPr>
          <a:xfrm>
            <a:off x="3691000" y="6041010"/>
            <a:ext cx="1010919" cy="454659"/>
            <a:chOff x="5986017" y="5812282"/>
            <a:chExt cx="1010919" cy="454659"/>
          </a:xfrm>
        </p:grpSpPr>
        <p:sp>
          <p:nvSpPr>
            <p:cNvPr id="192" name="object 192"/>
            <p:cNvSpPr/>
            <p:nvPr/>
          </p:nvSpPr>
          <p:spPr>
            <a:xfrm>
              <a:off x="5992367" y="5818632"/>
              <a:ext cx="998219" cy="441959"/>
            </a:xfrm>
            <a:custGeom>
              <a:avLst/>
              <a:gdLst/>
              <a:ahLst/>
              <a:cxnLst/>
              <a:rect l="l" t="t" r="r" b="b"/>
              <a:pathLst>
                <a:path w="998220" h="441960">
                  <a:moveTo>
                    <a:pt x="924560" y="0"/>
                  </a:moveTo>
                  <a:lnTo>
                    <a:pt x="73660" y="0"/>
                  </a:lnTo>
                  <a:lnTo>
                    <a:pt x="45005" y="5789"/>
                  </a:lnTo>
                  <a:lnTo>
                    <a:pt x="21590" y="21575"/>
                  </a:lnTo>
                  <a:lnTo>
                    <a:pt x="5794" y="44989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70"/>
                  </a:lnTo>
                  <a:lnTo>
                    <a:pt x="21589" y="420384"/>
                  </a:lnTo>
                  <a:lnTo>
                    <a:pt x="45005" y="436170"/>
                  </a:lnTo>
                  <a:lnTo>
                    <a:pt x="73660" y="441960"/>
                  </a:lnTo>
                  <a:lnTo>
                    <a:pt x="924560" y="441960"/>
                  </a:lnTo>
                  <a:lnTo>
                    <a:pt x="953214" y="436170"/>
                  </a:lnTo>
                  <a:lnTo>
                    <a:pt x="976630" y="420384"/>
                  </a:lnTo>
                  <a:lnTo>
                    <a:pt x="992425" y="396970"/>
                  </a:lnTo>
                  <a:lnTo>
                    <a:pt x="998220" y="368300"/>
                  </a:lnTo>
                  <a:lnTo>
                    <a:pt x="998220" y="73660"/>
                  </a:lnTo>
                  <a:lnTo>
                    <a:pt x="992425" y="44989"/>
                  </a:lnTo>
                  <a:lnTo>
                    <a:pt x="976630" y="21575"/>
                  </a:lnTo>
                  <a:lnTo>
                    <a:pt x="953214" y="5789"/>
                  </a:lnTo>
                  <a:lnTo>
                    <a:pt x="92456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992367" y="5818632"/>
              <a:ext cx="998219" cy="441959"/>
            </a:xfrm>
            <a:custGeom>
              <a:avLst/>
              <a:gdLst/>
              <a:ahLst/>
              <a:cxnLst/>
              <a:rect l="l" t="t" r="r" b="b"/>
              <a:pathLst>
                <a:path w="998220" h="441960">
                  <a:moveTo>
                    <a:pt x="0" y="73660"/>
                  </a:moveTo>
                  <a:lnTo>
                    <a:pt x="5794" y="44989"/>
                  </a:lnTo>
                  <a:lnTo>
                    <a:pt x="21590" y="21575"/>
                  </a:lnTo>
                  <a:lnTo>
                    <a:pt x="45005" y="5789"/>
                  </a:lnTo>
                  <a:lnTo>
                    <a:pt x="73660" y="0"/>
                  </a:lnTo>
                  <a:lnTo>
                    <a:pt x="924560" y="0"/>
                  </a:lnTo>
                  <a:lnTo>
                    <a:pt x="953214" y="5789"/>
                  </a:lnTo>
                  <a:lnTo>
                    <a:pt x="976630" y="21575"/>
                  </a:lnTo>
                  <a:lnTo>
                    <a:pt x="992425" y="44989"/>
                  </a:lnTo>
                  <a:lnTo>
                    <a:pt x="998220" y="73660"/>
                  </a:lnTo>
                  <a:lnTo>
                    <a:pt x="998220" y="368300"/>
                  </a:lnTo>
                  <a:lnTo>
                    <a:pt x="992425" y="396970"/>
                  </a:lnTo>
                  <a:lnTo>
                    <a:pt x="976630" y="420384"/>
                  </a:lnTo>
                  <a:lnTo>
                    <a:pt x="953214" y="436170"/>
                  </a:lnTo>
                  <a:lnTo>
                    <a:pt x="924560" y="441960"/>
                  </a:lnTo>
                  <a:lnTo>
                    <a:pt x="73660" y="441960"/>
                  </a:lnTo>
                  <a:lnTo>
                    <a:pt x="45005" y="436170"/>
                  </a:lnTo>
                  <a:lnTo>
                    <a:pt x="21589" y="420384"/>
                  </a:lnTo>
                  <a:lnTo>
                    <a:pt x="5794" y="396970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4" name="object 194"/>
          <p:cNvSpPr txBox="1"/>
          <p:nvPr/>
        </p:nvSpPr>
        <p:spPr>
          <a:xfrm>
            <a:off x="3959605" y="6101716"/>
            <a:ext cx="4743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0170" marR="5080" indent="-78105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MS </a:t>
            </a:r>
            <a:r>
              <a:rPr sz="1000" spc="-25" dirty="0">
                <a:solidFill>
                  <a:srgbClr val="FFFFFF"/>
                </a:solidFill>
                <a:latin typeface="Segoe UI"/>
                <a:cs typeface="Segoe UI"/>
              </a:rPr>
              <a:t>App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Store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4908676" y="1765301"/>
            <a:ext cx="5226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MS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Edge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4934585" y="2090547"/>
            <a:ext cx="529590" cy="887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2065" algn="ctr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MS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Edge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Default settings</a:t>
            </a:r>
            <a:endParaRPr sz="1000">
              <a:latin typeface="Segoe UI"/>
              <a:cs typeface="Segoe UI"/>
            </a:endParaRPr>
          </a:p>
          <a:p>
            <a:pPr marL="19685" marR="5080" algn="ctr">
              <a:lnSpc>
                <a:spcPct val="100000"/>
              </a:lnSpc>
              <a:spcBef>
                <a:spcPts val="790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MS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Edge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Update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197" name="object 197"/>
          <p:cNvGrpSpPr/>
          <p:nvPr/>
        </p:nvGrpSpPr>
        <p:grpSpPr>
          <a:xfrm>
            <a:off x="4728844" y="3587369"/>
            <a:ext cx="1023619" cy="1433195"/>
            <a:chOff x="7023861" y="3358641"/>
            <a:chExt cx="1023619" cy="1433195"/>
          </a:xfrm>
        </p:grpSpPr>
        <p:sp>
          <p:nvSpPr>
            <p:cNvPr id="198" name="object 198"/>
            <p:cNvSpPr/>
            <p:nvPr/>
          </p:nvSpPr>
          <p:spPr>
            <a:xfrm>
              <a:off x="7030211" y="3364991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92329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23290" y="440436"/>
                  </a:lnTo>
                  <a:lnTo>
                    <a:pt x="951851" y="434663"/>
                  </a:lnTo>
                  <a:lnTo>
                    <a:pt x="975185" y="418925"/>
                  </a:lnTo>
                  <a:lnTo>
                    <a:pt x="990923" y="395591"/>
                  </a:lnTo>
                  <a:lnTo>
                    <a:pt x="996696" y="367030"/>
                  </a:lnTo>
                  <a:lnTo>
                    <a:pt x="996696" y="73406"/>
                  </a:lnTo>
                  <a:lnTo>
                    <a:pt x="990923" y="44844"/>
                  </a:lnTo>
                  <a:lnTo>
                    <a:pt x="975185" y="21510"/>
                  </a:lnTo>
                  <a:lnTo>
                    <a:pt x="951851" y="5772"/>
                  </a:lnTo>
                  <a:lnTo>
                    <a:pt x="92329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7030211" y="3364991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3290" y="0"/>
                  </a:lnTo>
                  <a:lnTo>
                    <a:pt x="951851" y="5772"/>
                  </a:lnTo>
                  <a:lnTo>
                    <a:pt x="975185" y="21510"/>
                  </a:lnTo>
                  <a:lnTo>
                    <a:pt x="990923" y="44844"/>
                  </a:lnTo>
                  <a:lnTo>
                    <a:pt x="996696" y="73406"/>
                  </a:lnTo>
                  <a:lnTo>
                    <a:pt x="996696" y="367030"/>
                  </a:lnTo>
                  <a:lnTo>
                    <a:pt x="990923" y="395591"/>
                  </a:lnTo>
                  <a:lnTo>
                    <a:pt x="975185" y="418925"/>
                  </a:lnTo>
                  <a:lnTo>
                    <a:pt x="951851" y="434663"/>
                  </a:lnTo>
                  <a:lnTo>
                    <a:pt x="923290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7042403" y="4344923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4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24814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30"/>
                  </a:lnTo>
                  <a:lnTo>
                    <a:pt x="998220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4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7042403" y="4344923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24814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6"/>
                  </a:lnTo>
                  <a:lnTo>
                    <a:pt x="998220" y="367030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4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2" name="object 202"/>
          <p:cNvSpPr txBox="1"/>
          <p:nvPr/>
        </p:nvSpPr>
        <p:spPr>
          <a:xfrm>
            <a:off x="4868164" y="4627373"/>
            <a:ext cx="7556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MS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Publisher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2016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03" name="object 203"/>
          <p:cNvGrpSpPr/>
          <p:nvPr/>
        </p:nvGrpSpPr>
        <p:grpSpPr>
          <a:xfrm>
            <a:off x="4728844" y="5041266"/>
            <a:ext cx="1009650" cy="453390"/>
            <a:chOff x="7023861" y="4812538"/>
            <a:chExt cx="1009650" cy="453390"/>
          </a:xfrm>
        </p:grpSpPr>
        <p:sp>
          <p:nvSpPr>
            <p:cNvPr id="204" name="object 204"/>
            <p:cNvSpPr/>
            <p:nvPr/>
          </p:nvSpPr>
          <p:spPr>
            <a:xfrm>
              <a:off x="7030211" y="4818888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92329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23290" y="440436"/>
                  </a:lnTo>
                  <a:lnTo>
                    <a:pt x="951851" y="434663"/>
                  </a:lnTo>
                  <a:lnTo>
                    <a:pt x="975185" y="418925"/>
                  </a:lnTo>
                  <a:lnTo>
                    <a:pt x="990923" y="395591"/>
                  </a:lnTo>
                  <a:lnTo>
                    <a:pt x="996696" y="367030"/>
                  </a:lnTo>
                  <a:lnTo>
                    <a:pt x="996696" y="73406"/>
                  </a:lnTo>
                  <a:lnTo>
                    <a:pt x="990923" y="44844"/>
                  </a:lnTo>
                  <a:lnTo>
                    <a:pt x="975185" y="21510"/>
                  </a:lnTo>
                  <a:lnTo>
                    <a:pt x="951851" y="5772"/>
                  </a:lnTo>
                  <a:lnTo>
                    <a:pt x="92329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7030211" y="4818888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3290" y="0"/>
                  </a:lnTo>
                  <a:lnTo>
                    <a:pt x="951851" y="5772"/>
                  </a:lnTo>
                  <a:lnTo>
                    <a:pt x="975185" y="21510"/>
                  </a:lnTo>
                  <a:lnTo>
                    <a:pt x="990923" y="44844"/>
                  </a:lnTo>
                  <a:lnTo>
                    <a:pt x="996696" y="73406"/>
                  </a:lnTo>
                  <a:lnTo>
                    <a:pt x="996696" y="367030"/>
                  </a:lnTo>
                  <a:lnTo>
                    <a:pt x="990923" y="395591"/>
                  </a:lnTo>
                  <a:lnTo>
                    <a:pt x="975185" y="418925"/>
                  </a:lnTo>
                  <a:lnTo>
                    <a:pt x="951851" y="434663"/>
                  </a:lnTo>
                  <a:lnTo>
                    <a:pt x="923290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6" name="object 206"/>
          <p:cNvSpPr txBox="1"/>
          <p:nvPr/>
        </p:nvSpPr>
        <p:spPr>
          <a:xfrm>
            <a:off x="4977638" y="5100448"/>
            <a:ext cx="51180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9380" marR="5080" indent="-107314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MS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Visio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2016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07" name="object 207"/>
          <p:cNvGrpSpPr/>
          <p:nvPr/>
        </p:nvGrpSpPr>
        <p:grpSpPr>
          <a:xfrm>
            <a:off x="4728844" y="5547233"/>
            <a:ext cx="1009650" cy="453390"/>
            <a:chOff x="7023861" y="5318505"/>
            <a:chExt cx="1009650" cy="453390"/>
          </a:xfrm>
        </p:grpSpPr>
        <p:sp>
          <p:nvSpPr>
            <p:cNvPr id="208" name="object 208"/>
            <p:cNvSpPr/>
            <p:nvPr/>
          </p:nvSpPr>
          <p:spPr>
            <a:xfrm>
              <a:off x="7030211" y="5324855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923290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6" y="440436"/>
                  </a:lnTo>
                  <a:lnTo>
                    <a:pt x="923290" y="440436"/>
                  </a:lnTo>
                  <a:lnTo>
                    <a:pt x="951851" y="434667"/>
                  </a:lnTo>
                  <a:lnTo>
                    <a:pt x="975185" y="418934"/>
                  </a:lnTo>
                  <a:lnTo>
                    <a:pt x="990923" y="395601"/>
                  </a:lnTo>
                  <a:lnTo>
                    <a:pt x="996696" y="367030"/>
                  </a:lnTo>
                  <a:lnTo>
                    <a:pt x="996696" y="73406"/>
                  </a:lnTo>
                  <a:lnTo>
                    <a:pt x="990923" y="44844"/>
                  </a:lnTo>
                  <a:lnTo>
                    <a:pt x="975185" y="21510"/>
                  </a:lnTo>
                  <a:lnTo>
                    <a:pt x="951851" y="5772"/>
                  </a:lnTo>
                  <a:lnTo>
                    <a:pt x="92329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7030211" y="5324855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3290" y="0"/>
                  </a:lnTo>
                  <a:lnTo>
                    <a:pt x="951851" y="5772"/>
                  </a:lnTo>
                  <a:lnTo>
                    <a:pt x="975185" y="21510"/>
                  </a:lnTo>
                  <a:lnTo>
                    <a:pt x="990923" y="44844"/>
                  </a:lnTo>
                  <a:lnTo>
                    <a:pt x="996696" y="73406"/>
                  </a:lnTo>
                  <a:lnTo>
                    <a:pt x="996696" y="367030"/>
                  </a:lnTo>
                  <a:lnTo>
                    <a:pt x="990923" y="395601"/>
                  </a:lnTo>
                  <a:lnTo>
                    <a:pt x="975185" y="418934"/>
                  </a:lnTo>
                  <a:lnTo>
                    <a:pt x="951851" y="434667"/>
                  </a:lnTo>
                  <a:lnTo>
                    <a:pt x="923290" y="440436"/>
                  </a:lnTo>
                  <a:lnTo>
                    <a:pt x="73406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0" name="object 210"/>
          <p:cNvSpPr txBox="1"/>
          <p:nvPr/>
        </p:nvSpPr>
        <p:spPr>
          <a:xfrm>
            <a:off x="4956301" y="5606416"/>
            <a:ext cx="5556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0970" marR="5080" indent="-12827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MS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Word 2016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11" name="object 211"/>
          <p:cNvGrpSpPr/>
          <p:nvPr/>
        </p:nvGrpSpPr>
        <p:grpSpPr>
          <a:xfrm>
            <a:off x="4728844" y="4072001"/>
            <a:ext cx="1010919" cy="453390"/>
            <a:chOff x="7023861" y="3843273"/>
            <a:chExt cx="1010919" cy="453390"/>
          </a:xfrm>
        </p:grpSpPr>
        <p:sp>
          <p:nvSpPr>
            <p:cNvPr id="212" name="object 212"/>
            <p:cNvSpPr/>
            <p:nvPr/>
          </p:nvSpPr>
          <p:spPr>
            <a:xfrm>
              <a:off x="7030211" y="3849623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4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924814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30"/>
                  </a:lnTo>
                  <a:lnTo>
                    <a:pt x="998220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4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7030211" y="3849623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4814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6"/>
                  </a:lnTo>
                  <a:lnTo>
                    <a:pt x="998220" y="367030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4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4" name="object 214"/>
          <p:cNvSpPr txBox="1"/>
          <p:nvPr/>
        </p:nvSpPr>
        <p:spPr>
          <a:xfrm>
            <a:off x="4903215" y="3138425"/>
            <a:ext cx="661035" cy="1322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135" marR="94615" algn="ctr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MS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Excel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2016</a:t>
            </a:r>
            <a:endParaRPr sz="100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  <a:spcBef>
                <a:spcPts val="1005"/>
              </a:spcBef>
            </a:pPr>
            <a:r>
              <a:rPr sz="1000" spc="-25" dirty="0">
                <a:solidFill>
                  <a:srgbClr val="FFFFFF"/>
                </a:solidFill>
                <a:latin typeface="Segoe UI"/>
                <a:cs typeface="Segoe UI"/>
              </a:rPr>
              <a:t>MS</a:t>
            </a:r>
            <a:endParaRPr sz="1000">
              <a:latin typeface="Segoe UI"/>
              <a:cs typeface="Segoe UI"/>
            </a:endParaRPr>
          </a:p>
          <a:p>
            <a:pPr marL="12700" marR="5080" algn="ctr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PowerPoint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2016</a:t>
            </a:r>
            <a:endParaRPr sz="1000">
              <a:latin typeface="Segoe UI"/>
              <a:cs typeface="Segoe UI"/>
            </a:endParaRPr>
          </a:p>
          <a:p>
            <a:pPr marL="29845" marR="19050" algn="ctr">
              <a:lnSpc>
                <a:spcPct val="100000"/>
              </a:lnSpc>
              <a:spcBef>
                <a:spcPts val="810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MS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Project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2016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15" name="object 215"/>
          <p:cNvGrpSpPr/>
          <p:nvPr/>
        </p:nvGrpSpPr>
        <p:grpSpPr>
          <a:xfrm>
            <a:off x="4722749" y="6027293"/>
            <a:ext cx="1009650" cy="453390"/>
            <a:chOff x="7017766" y="5798565"/>
            <a:chExt cx="1009650" cy="453390"/>
          </a:xfrm>
        </p:grpSpPr>
        <p:sp>
          <p:nvSpPr>
            <p:cNvPr id="216" name="object 216"/>
            <p:cNvSpPr/>
            <p:nvPr/>
          </p:nvSpPr>
          <p:spPr>
            <a:xfrm>
              <a:off x="7024116" y="5804915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923289" y="0"/>
                  </a:moveTo>
                  <a:lnTo>
                    <a:pt x="73405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6"/>
                  </a:lnTo>
                  <a:lnTo>
                    <a:pt x="923289" y="440436"/>
                  </a:lnTo>
                  <a:lnTo>
                    <a:pt x="951851" y="434667"/>
                  </a:lnTo>
                  <a:lnTo>
                    <a:pt x="975185" y="418934"/>
                  </a:lnTo>
                  <a:lnTo>
                    <a:pt x="990923" y="395601"/>
                  </a:lnTo>
                  <a:lnTo>
                    <a:pt x="996695" y="367030"/>
                  </a:lnTo>
                  <a:lnTo>
                    <a:pt x="996695" y="73406"/>
                  </a:lnTo>
                  <a:lnTo>
                    <a:pt x="990923" y="44834"/>
                  </a:lnTo>
                  <a:lnTo>
                    <a:pt x="975185" y="21501"/>
                  </a:lnTo>
                  <a:lnTo>
                    <a:pt x="951851" y="5768"/>
                  </a:lnTo>
                  <a:lnTo>
                    <a:pt x="923289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7024116" y="5804915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0" y="73406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5" y="0"/>
                  </a:lnTo>
                  <a:lnTo>
                    <a:pt x="923289" y="0"/>
                  </a:lnTo>
                  <a:lnTo>
                    <a:pt x="951851" y="5768"/>
                  </a:lnTo>
                  <a:lnTo>
                    <a:pt x="975185" y="21501"/>
                  </a:lnTo>
                  <a:lnTo>
                    <a:pt x="990923" y="44834"/>
                  </a:lnTo>
                  <a:lnTo>
                    <a:pt x="996695" y="73406"/>
                  </a:lnTo>
                  <a:lnTo>
                    <a:pt x="996695" y="367030"/>
                  </a:lnTo>
                  <a:lnTo>
                    <a:pt x="990923" y="395601"/>
                  </a:lnTo>
                  <a:lnTo>
                    <a:pt x="975185" y="418934"/>
                  </a:lnTo>
                  <a:lnTo>
                    <a:pt x="951851" y="434667"/>
                  </a:lnTo>
                  <a:lnTo>
                    <a:pt x="923289" y="440436"/>
                  </a:lnTo>
                  <a:lnTo>
                    <a:pt x="73405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8" name="object 218"/>
          <p:cNvSpPr txBox="1"/>
          <p:nvPr/>
        </p:nvSpPr>
        <p:spPr>
          <a:xfrm>
            <a:off x="4977891" y="6087085"/>
            <a:ext cx="5016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Network Isolation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5901816" y="1698880"/>
            <a:ext cx="4984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524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News</a:t>
            </a:r>
            <a:r>
              <a:rPr sz="1000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60" dirty="0">
                <a:solidFill>
                  <a:srgbClr val="FFFFFF"/>
                </a:solidFill>
                <a:latin typeface="Segoe UI"/>
                <a:cs typeface="Segoe UI"/>
              </a:rPr>
              <a:t>&amp;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Interests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5862192" y="2171573"/>
            <a:ext cx="6076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Notificatio</a:t>
            </a:r>
            <a:endParaRPr sz="1000">
              <a:latin typeface="Segoe UI"/>
              <a:cs typeface="Segoe UI"/>
            </a:endParaRPr>
          </a:p>
          <a:p>
            <a:pPr marL="635"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Segoe UI"/>
                <a:cs typeface="Segoe UI"/>
              </a:rPr>
              <a:t>ns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5890514" y="2644648"/>
            <a:ext cx="5365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720" marR="5080" indent="-33655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OneNote Options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5984113" y="3213735"/>
            <a:ext cx="3714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Power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23" name="object 223"/>
          <p:cNvGrpSpPr/>
          <p:nvPr/>
        </p:nvGrpSpPr>
        <p:grpSpPr>
          <a:xfrm>
            <a:off x="5748401" y="3587369"/>
            <a:ext cx="861694" cy="453390"/>
            <a:chOff x="8043418" y="3358641"/>
            <a:chExt cx="861694" cy="453390"/>
          </a:xfrm>
        </p:grpSpPr>
        <p:sp>
          <p:nvSpPr>
            <p:cNvPr id="224" name="object 224"/>
            <p:cNvSpPr/>
            <p:nvPr/>
          </p:nvSpPr>
          <p:spPr>
            <a:xfrm>
              <a:off x="8049768" y="3364991"/>
              <a:ext cx="848994" cy="440690"/>
            </a:xfrm>
            <a:custGeom>
              <a:avLst/>
              <a:gdLst/>
              <a:ahLst/>
              <a:cxnLst/>
              <a:rect l="l" t="t" r="r" b="b"/>
              <a:pathLst>
                <a:path w="848995" h="440689">
                  <a:moveTo>
                    <a:pt x="775461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775461" y="440436"/>
                  </a:lnTo>
                  <a:lnTo>
                    <a:pt x="804023" y="434663"/>
                  </a:lnTo>
                  <a:lnTo>
                    <a:pt x="827357" y="418925"/>
                  </a:lnTo>
                  <a:lnTo>
                    <a:pt x="843095" y="395591"/>
                  </a:lnTo>
                  <a:lnTo>
                    <a:pt x="848867" y="367030"/>
                  </a:lnTo>
                  <a:lnTo>
                    <a:pt x="848867" y="73406"/>
                  </a:lnTo>
                  <a:lnTo>
                    <a:pt x="843095" y="44844"/>
                  </a:lnTo>
                  <a:lnTo>
                    <a:pt x="827357" y="21510"/>
                  </a:lnTo>
                  <a:lnTo>
                    <a:pt x="804023" y="5772"/>
                  </a:lnTo>
                  <a:lnTo>
                    <a:pt x="775461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8049768" y="3364991"/>
              <a:ext cx="848994" cy="440690"/>
            </a:xfrm>
            <a:custGeom>
              <a:avLst/>
              <a:gdLst/>
              <a:ahLst/>
              <a:cxnLst/>
              <a:rect l="l" t="t" r="r" b="b"/>
              <a:pathLst>
                <a:path w="848995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775461" y="0"/>
                  </a:lnTo>
                  <a:lnTo>
                    <a:pt x="804023" y="5772"/>
                  </a:lnTo>
                  <a:lnTo>
                    <a:pt x="827357" y="21510"/>
                  </a:lnTo>
                  <a:lnTo>
                    <a:pt x="843095" y="44844"/>
                  </a:lnTo>
                  <a:lnTo>
                    <a:pt x="848867" y="73406"/>
                  </a:lnTo>
                  <a:lnTo>
                    <a:pt x="848867" y="367030"/>
                  </a:lnTo>
                  <a:lnTo>
                    <a:pt x="843095" y="395591"/>
                  </a:lnTo>
                  <a:lnTo>
                    <a:pt x="827357" y="418925"/>
                  </a:lnTo>
                  <a:lnTo>
                    <a:pt x="804023" y="434663"/>
                  </a:lnTo>
                  <a:lnTo>
                    <a:pt x="775461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6" name="object 226"/>
          <p:cNvSpPr txBox="1"/>
          <p:nvPr/>
        </p:nvSpPr>
        <p:spPr>
          <a:xfrm>
            <a:off x="5973064" y="3723387"/>
            <a:ext cx="4146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Privacy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27" name="object 227"/>
          <p:cNvGrpSpPr/>
          <p:nvPr/>
        </p:nvGrpSpPr>
        <p:grpSpPr>
          <a:xfrm>
            <a:off x="5748401" y="4072001"/>
            <a:ext cx="861694" cy="453390"/>
            <a:chOff x="8043418" y="3843273"/>
            <a:chExt cx="861694" cy="453390"/>
          </a:xfrm>
        </p:grpSpPr>
        <p:sp>
          <p:nvSpPr>
            <p:cNvPr id="228" name="object 228"/>
            <p:cNvSpPr/>
            <p:nvPr/>
          </p:nvSpPr>
          <p:spPr>
            <a:xfrm>
              <a:off x="8049768" y="3849623"/>
              <a:ext cx="848994" cy="440690"/>
            </a:xfrm>
            <a:custGeom>
              <a:avLst/>
              <a:gdLst/>
              <a:ahLst/>
              <a:cxnLst/>
              <a:rect l="l" t="t" r="r" b="b"/>
              <a:pathLst>
                <a:path w="848995" h="440689">
                  <a:moveTo>
                    <a:pt x="775461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775461" y="440436"/>
                  </a:lnTo>
                  <a:lnTo>
                    <a:pt x="804023" y="434663"/>
                  </a:lnTo>
                  <a:lnTo>
                    <a:pt x="827357" y="418925"/>
                  </a:lnTo>
                  <a:lnTo>
                    <a:pt x="843095" y="395591"/>
                  </a:lnTo>
                  <a:lnTo>
                    <a:pt x="848867" y="367030"/>
                  </a:lnTo>
                  <a:lnTo>
                    <a:pt x="848867" y="73406"/>
                  </a:lnTo>
                  <a:lnTo>
                    <a:pt x="843095" y="44844"/>
                  </a:lnTo>
                  <a:lnTo>
                    <a:pt x="827357" y="21510"/>
                  </a:lnTo>
                  <a:lnTo>
                    <a:pt x="804023" y="5772"/>
                  </a:lnTo>
                  <a:lnTo>
                    <a:pt x="775461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8049768" y="3849623"/>
              <a:ext cx="848994" cy="440690"/>
            </a:xfrm>
            <a:custGeom>
              <a:avLst/>
              <a:gdLst/>
              <a:ahLst/>
              <a:cxnLst/>
              <a:rect l="l" t="t" r="r" b="b"/>
              <a:pathLst>
                <a:path w="848995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775461" y="0"/>
                  </a:lnTo>
                  <a:lnTo>
                    <a:pt x="804023" y="5772"/>
                  </a:lnTo>
                  <a:lnTo>
                    <a:pt x="827357" y="21510"/>
                  </a:lnTo>
                  <a:lnTo>
                    <a:pt x="843095" y="44844"/>
                  </a:lnTo>
                  <a:lnTo>
                    <a:pt x="848867" y="73406"/>
                  </a:lnTo>
                  <a:lnTo>
                    <a:pt x="848867" y="367030"/>
                  </a:lnTo>
                  <a:lnTo>
                    <a:pt x="843095" y="395591"/>
                  </a:lnTo>
                  <a:lnTo>
                    <a:pt x="827357" y="418925"/>
                  </a:lnTo>
                  <a:lnTo>
                    <a:pt x="804023" y="434663"/>
                  </a:lnTo>
                  <a:lnTo>
                    <a:pt x="775461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0" name="object 230"/>
          <p:cNvSpPr txBox="1"/>
          <p:nvPr/>
        </p:nvSpPr>
        <p:spPr>
          <a:xfrm>
            <a:off x="5962396" y="4207130"/>
            <a:ext cx="4337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Reboot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31" name="object 231"/>
          <p:cNvGrpSpPr/>
          <p:nvPr/>
        </p:nvGrpSpPr>
        <p:grpSpPr>
          <a:xfrm>
            <a:off x="5759068" y="4567301"/>
            <a:ext cx="860425" cy="453390"/>
            <a:chOff x="8054085" y="4338573"/>
            <a:chExt cx="860425" cy="453390"/>
          </a:xfrm>
        </p:grpSpPr>
        <p:sp>
          <p:nvSpPr>
            <p:cNvPr id="232" name="object 232"/>
            <p:cNvSpPr/>
            <p:nvPr/>
          </p:nvSpPr>
          <p:spPr>
            <a:xfrm>
              <a:off x="8060435" y="4344923"/>
              <a:ext cx="847725" cy="440690"/>
            </a:xfrm>
            <a:custGeom>
              <a:avLst/>
              <a:gdLst/>
              <a:ahLst/>
              <a:cxnLst/>
              <a:rect l="l" t="t" r="r" b="b"/>
              <a:pathLst>
                <a:path w="847725" h="440689">
                  <a:moveTo>
                    <a:pt x="773938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773938" y="440436"/>
                  </a:lnTo>
                  <a:lnTo>
                    <a:pt x="802499" y="434663"/>
                  </a:lnTo>
                  <a:lnTo>
                    <a:pt x="825833" y="418925"/>
                  </a:lnTo>
                  <a:lnTo>
                    <a:pt x="841571" y="395591"/>
                  </a:lnTo>
                  <a:lnTo>
                    <a:pt x="847344" y="367030"/>
                  </a:lnTo>
                  <a:lnTo>
                    <a:pt x="847344" y="73406"/>
                  </a:lnTo>
                  <a:lnTo>
                    <a:pt x="841571" y="44844"/>
                  </a:lnTo>
                  <a:lnTo>
                    <a:pt x="825833" y="21510"/>
                  </a:lnTo>
                  <a:lnTo>
                    <a:pt x="802499" y="5772"/>
                  </a:lnTo>
                  <a:lnTo>
                    <a:pt x="773938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8060435" y="4344923"/>
              <a:ext cx="847725" cy="440690"/>
            </a:xfrm>
            <a:custGeom>
              <a:avLst/>
              <a:gdLst/>
              <a:ahLst/>
              <a:cxnLst/>
              <a:rect l="l" t="t" r="r" b="b"/>
              <a:pathLst>
                <a:path w="847725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773938" y="0"/>
                  </a:lnTo>
                  <a:lnTo>
                    <a:pt x="802499" y="5772"/>
                  </a:lnTo>
                  <a:lnTo>
                    <a:pt x="825833" y="21510"/>
                  </a:lnTo>
                  <a:lnTo>
                    <a:pt x="841571" y="44844"/>
                  </a:lnTo>
                  <a:lnTo>
                    <a:pt x="847344" y="73406"/>
                  </a:lnTo>
                  <a:lnTo>
                    <a:pt x="847344" y="367030"/>
                  </a:lnTo>
                  <a:lnTo>
                    <a:pt x="841571" y="395591"/>
                  </a:lnTo>
                  <a:lnTo>
                    <a:pt x="825833" y="418925"/>
                  </a:lnTo>
                  <a:lnTo>
                    <a:pt x="802499" y="434663"/>
                  </a:lnTo>
                  <a:lnTo>
                    <a:pt x="773938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4" name="object 234"/>
          <p:cNvSpPr txBox="1"/>
          <p:nvPr/>
        </p:nvSpPr>
        <p:spPr>
          <a:xfrm>
            <a:off x="5992240" y="4703573"/>
            <a:ext cx="3956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Search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35" name="object 235"/>
          <p:cNvGrpSpPr/>
          <p:nvPr/>
        </p:nvGrpSpPr>
        <p:grpSpPr>
          <a:xfrm>
            <a:off x="5759068" y="5041266"/>
            <a:ext cx="860425" cy="453390"/>
            <a:chOff x="8054085" y="4812538"/>
            <a:chExt cx="860425" cy="453390"/>
          </a:xfrm>
        </p:grpSpPr>
        <p:sp>
          <p:nvSpPr>
            <p:cNvPr id="236" name="object 236"/>
            <p:cNvSpPr/>
            <p:nvPr/>
          </p:nvSpPr>
          <p:spPr>
            <a:xfrm>
              <a:off x="8060435" y="4818888"/>
              <a:ext cx="847725" cy="440690"/>
            </a:xfrm>
            <a:custGeom>
              <a:avLst/>
              <a:gdLst/>
              <a:ahLst/>
              <a:cxnLst/>
              <a:rect l="l" t="t" r="r" b="b"/>
              <a:pathLst>
                <a:path w="847725" h="440689">
                  <a:moveTo>
                    <a:pt x="773938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6"/>
                  </a:lnTo>
                  <a:lnTo>
                    <a:pt x="773938" y="440436"/>
                  </a:lnTo>
                  <a:lnTo>
                    <a:pt x="802499" y="434663"/>
                  </a:lnTo>
                  <a:lnTo>
                    <a:pt x="825833" y="418925"/>
                  </a:lnTo>
                  <a:lnTo>
                    <a:pt x="841571" y="395591"/>
                  </a:lnTo>
                  <a:lnTo>
                    <a:pt x="847344" y="367030"/>
                  </a:lnTo>
                  <a:lnTo>
                    <a:pt x="847344" y="73406"/>
                  </a:lnTo>
                  <a:lnTo>
                    <a:pt x="841571" y="44844"/>
                  </a:lnTo>
                  <a:lnTo>
                    <a:pt x="825833" y="21510"/>
                  </a:lnTo>
                  <a:lnTo>
                    <a:pt x="802499" y="5772"/>
                  </a:lnTo>
                  <a:lnTo>
                    <a:pt x="773938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8060435" y="4818888"/>
              <a:ext cx="847725" cy="440690"/>
            </a:xfrm>
            <a:custGeom>
              <a:avLst/>
              <a:gdLst/>
              <a:ahLst/>
              <a:cxnLst/>
              <a:rect l="l" t="t" r="r" b="b"/>
              <a:pathLst>
                <a:path w="847725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773938" y="0"/>
                  </a:lnTo>
                  <a:lnTo>
                    <a:pt x="802499" y="5772"/>
                  </a:lnTo>
                  <a:lnTo>
                    <a:pt x="825833" y="21510"/>
                  </a:lnTo>
                  <a:lnTo>
                    <a:pt x="841571" y="44844"/>
                  </a:lnTo>
                  <a:lnTo>
                    <a:pt x="847344" y="73406"/>
                  </a:lnTo>
                  <a:lnTo>
                    <a:pt x="847344" y="367030"/>
                  </a:lnTo>
                  <a:lnTo>
                    <a:pt x="841571" y="395591"/>
                  </a:lnTo>
                  <a:lnTo>
                    <a:pt x="825833" y="418925"/>
                  </a:lnTo>
                  <a:lnTo>
                    <a:pt x="802499" y="434663"/>
                  </a:lnTo>
                  <a:lnTo>
                    <a:pt x="773938" y="440436"/>
                  </a:lnTo>
                  <a:lnTo>
                    <a:pt x="73406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8" name="object 238"/>
          <p:cNvSpPr txBox="1"/>
          <p:nvPr/>
        </p:nvSpPr>
        <p:spPr>
          <a:xfrm>
            <a:off x="5957189" y="5176648"/>
            <a:ext cx="4667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Security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39" name="object 239"/>
          <p:cNvGrpSpPr/>
          <p:nvPr/>
        </p:nvGrpSpPr>
        <p:grpSpPr>
          <a:xfrm>
            <a:off x="5759068" y="5541137"/>
            <a:ext cx="860425" cy="453390"/>
            <a:chOff x="8054085" y="5312409"/>
            <a:chExt cx="860425" cy="453390"/>
          </a:xfrm>
        </p:grpSpPr>
        <p:sp>
          <p:nvSpPr>
            <p:cNvPr id="240" name="object 240"/>
            <p:cNvSpPr/>
            <p:nvPr/>
          </p:nvSpPr>
          <p:spPr>
            <a:xfrm>
              <a:off x="8060435" y="5318759"/>
              <a:ext cx="847725" cy="440690"/>
            </a:xfrm>
            <a:custGeom>
              <a:avLst/>
              <a:gdLst/>
              <a:ahLst/>
              <a:cxnLst/>
              <a:rect l="l" t="t" r="r" b="b"/>
              <a:pathLst>
                <a:path w="847725" h="440689">
                  <a:moveTo>
                    <a:pt x="773938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6" y="440435"/>
                  </a:lnTo>
                  <a:lnTo>
                    <a:pt x="773938" y="440435"/>
                  </a:lnTo>
                  <a:lnTo>
                    <a:pt x="802499" y="434667"/>
                  </a:lnTo>
                  <a:lnTo>
                    <a:pt x="825833" y="418934"/>
                  </a:lnTo>
                  <a:lnTo>
                    <a:pt x="841571" y="395601"/>
                  </a:lnTo>
                  <a:lnTo>
                    <a:pt x="847344" y="367029"/>
                  </a:lnTo>
                  <a:lnTo>
                    <a:pt x="847344" y="73405"/>
                  </a:lnTo>
                  <a:lnTo>
                    <a:pt x="841571" y="44844"/>
                  </a:lnTo>
                  <a:lnTo>
                    <a:pt x="825833" y="21510"/>
                  </a:lnTo>
                  <a:lnTo>
                    <a:pt x="802499" y="5772"/>
                  </a:lnTo>
                  <a:lnTo>
                    <a:pt x="773938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8060435" y="5318759"/>
              <a:ext cx="847725" cy="440690"/>
            </a:xfrm>
            <a:custGeom>
              <a:avLst/>
              <a:gdLst/>
              <a:ahLst/>
              <a:cxnLst/>
              <a:rect l="l" t="t" r="r" b="b"/>
              <a:pathLst>
                <a:path w="847725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773938" y="0"/>
                  </a:lnTo>
                  <a:lnTo>
                    <a:pt x="802499" y="5772"/>
                  </a:lnTo>
                  <a:lnTo>
                    <a:pt x="825833" y="21510"/>
                  </a:lnTo>
                  <a:lnTo>
                    <a:pt x="841571" y="44844"/>
                  </a:lnTo>
                  <a:lnTo>
                    <a:pt x="847344" y="73405"/>
                  </a:lnTo>
                  <a:lnTo>
                    <a:pt x="847344" y="367029"/>
                  </a:lnTo>
                  <a:lnTo>
                    <a:pt x="841571" y="395601"/>
                  </a:lnTo>
                  <a:lnTo>
                    <a:pt x="825833" y="418934"/>
                  </a:lnTo>
                  <a:lnTo>
                    <a:pt x="802499" y="434667"/>
                  </a:lnTo>
                  <a:lnTo>
                    <a:pt x="773938" y="440435"/>
                  </a:lnTo>
                  <a:lnTo>
                    <a:pt x="73406" y="440435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2" name="object 242"/>
          <p:cNvSpPr txBox="1"/>
          <p:nvPr/>
        </p:nvSpPr>
        <p:spPr>
          <a:xfrm>
            <a:off x="5952616" y="5676774"/>
            <a:ext cx="47370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Settings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43" name="object 243"/>
          <p:cNvGrpSpPr/>
          <p:nvPr/>
        </p:nvGrpSpPr>
        <p:grpSpPr>
          <a:xfrm>
            <a:off x="5759068" y="6027293"/>
            <a:ext cx="860425" cy="453390"/>
            <a:chOff x="8054085" y="5798565"/>
            <a:chExt cx="860425" cy="453390"/>
          </a:xfrm>
        </p:grpSpPr>
        <p:sp>
          <p:nvSpPr>
            <p:cNvPr id="244" name="object 244"/>
            <p:cNvSpPr/>
            <p:nvPr/>
          </p:nvSpPr>
          <p:spPr>
            <a:xfrm>
              <a:off x="8060435" y="5804915"/>
              <a:ext cx="847725" cy="440690"/>
            </a:xfrm>
            <a:custGeom>
              <a:avLst/>
              <a:gdLst/>
              <a:ahLst/>
              <a:cxnLst/>
              <a:rect l="l" t="t" r="r" b="b"/>
              <a:pathLst>
                <a:path w="847725" h="440689">
                  <a:moveTo>
                    <a:pt x="773938" y="0"/>
                  </a:moveTo>
                  <a:lnTo>
                    <a:pt x="73406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6" y="440436"/>
                  </a:lnTo>
                  <a:lnTo>
                    <a:pt x="773938" y="440436"/>
                  </a:lnTo>
                  <a:lnTo>
                    <a:pt x="802499" y="434667"/>
                  </a:lnTo>
                  <a:lnTo>
                    <a:pt x="825833" y="418934"/>
                  </a:lnTo>
                  <a:lnTo>
                    <a:pt x="841571" y="395601"/>
                  </a:lnTo>
                  <a:lnTo>
                    <a:pt x="847344" y="367030"/>
                  </a:lnTo>
                  <a:lnTo>
                    <a:pt x="847344" y="73406"/>
                  </a:lnTo>
                  <a:lnTo>
                    <a:pt x="841571" y="44834"/>
                  </a:lnTo>
                  <a:lnTo>
                    <a:pt x="825833" y="21501"/>
                  </a:lnTo>
                  <a:lnTo>
                    <a:pt x="802499" y="5768"/>
                  </a:lnTo>
                  <a:lnTo>
                    <a:pt x="773938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8060435" y="5804915"/>
              <a:ext cx="847725" cy="440690"/>
            </a:xfrm>
            <a:custGeom>
              <a:avLst/>
              <a:gdLst/>
              <a:ahLst/>
              <a:cxnLst/>
              <a:rect l="l" t="t" r="r" b="b"/>
              <a:pathLst>
                <a:path w="847725" h="440689">
                  <a:moveTo>
                    <a:pt x="0" y="73406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6" y="0"/>
                  </a:lnTo>
                  <a:lnTo>
                    <a:pt x="773938" y="0"/>
                  </a:lnTo>
                  <a:lnTo>
                    <a:pt x="802499" y="5768"/>
                  </a:lnTo>
                  <a:lnTo>
                    <a:pt x="825833" y="21501"/>
                  </a:lnTo>
                  <a:lnTo>
                    <a:pt x="841571" y="44834"/>
                  </a:lnTo>
                  <a:lnTo>
                    <a:pt x="847344" y="73406"/>
                  </a:lnTo>
                  <a:lnTo>
                    <a:pt x="847344" y="367030"/>
                  </a:lnTo>
                  <a:lnTo>
                    <a:pt x="841571" y="395601"/>
                  </a:lnTo>
                  <a:lnTo>
                    <a:pt x="825833" y="418934"/>
                  </a:lnTo>
                  <a:lnTo>
                    <a:pt x="802499" y="434667"/>
                  </a:lnTo>
                  <a:lnTo>
                    <a:pt x="773938" y="440436"/>
                  </a:lnTo>
                  <a:lnTo>
                    <a:pt x="73406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6" name="object 246"/>
          <p:cNvSpPr txBox="1"/>
          <p:nvPr/>
        </p:nvSpPr>
        <p:spPr>
          <a:xfrm>
            <a:off x="5990716" y="6086475"/>
            <a:ext cx="3975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Smart</a:t>
            </a:r>
            <a:endParaRPr sz="10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Screen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6918833" y="1775080"/>
            <a:ext cx="4279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Speech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7014844" y="2252726"/>
            <a:ext cx="2863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Start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6911213" y="2745232"/>
            <a:ext cx="4591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Storage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250" name="object 250"/>
          <p:cNvSpPr txBox="1"/>
          <p:nvPr/>
        </p:nvSpPr>
        <p:spPr>
          <a:xfrm>
            <a:off x="6946011" y="3213735"/>
            <a:ext cx="4241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System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51" name="object 251"/>
          <p:cNvGrpSpPr/>
          <p:nvPr/>
        </p:nvGrpSpPr>
        <p:grpSpPr>
          <a:xfrm>
            <a:off x="6659752" y="3587369"/>
            <a:ext cx="1010919" cy="453390"/>
            <a:chOff x="8954769" y="3358641"/>
            <a:chExt cx="1010919" cy="453390"/>
          </a:xfrm>
        </p:grpSpPr>
        <p:sp>
          <p:nvSpPr>
            <p:cNvPr id="252" name="object 252"/>
            <p:cNvSpPr/>
            <p:nvPr/>
          </p:nvSpPr>
          <p:spPr>
            <a:xfrm>
              <a:off x="8961119" y="3364991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3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24813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30"/>
                  </a:lnTo>
                  <a:lnTo>
                    <a:pt x="998220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8961119" y="3364991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24813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6"/>
                  </a:lnTo>
                  <a:lnTo>
                    <a:pt x="998220" y="367030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3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4" name="object 254"/>
          <p:cNvSpPr txBox="1"/>
          <p:nvPr/>
        </p:nvSpPr>
        <p:spPr>
          <a:xfrm>
            <a:off x="6930516" y="3647187"/>
            <a:ext cx="470534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286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System Services</a:t>
            </a:r>
            <a:endParaRPr sz="1000" dirty="0">
              <a:latin typeface="Segoe UI"/>
              <a:cs typeface="Segoe UI"/>
            </a:endParaRPr>
          </a:p>
        </p:txBody>
      </p:sp>
      <p:grpSp>
        <p:nvGrpSpPr>
          <p:cNvPr id="255" name="object 255"/>
          <p:cNvGrpSpPr/>
          <p:nvPr/>
        </p:nvGrpSpPr>
        <p:grpSpPr>
          <a:xfrm>
            <a:off x="6671944" y="4577969"/>
            <a:ext cx="1010919" cy="453390"/>
            <a:chOff x="8966961" y="4349241"/>
            <a:chExt cx="1010919" cy="453390"/>
          </a:xfrm>
        </p:grpSpPr>
        <p:sp>
          <p:nvSpPr>
            <p:cNvPr id="256" name="object 256"/>
            <p:cNvSpPr/>
            <p:nvPr/>
          </p:nvSpPr>
          <p:spPr>
            <a:xfrm>
              <a:off x="8973311" y="4355591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4" y="0"/>
                  </a:moveTo>
                  <a:lnTo>
                    <a:pt x="73406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6" y="440435"/>
                  </a:lnTo>
                  <a:lnTo>
                    <a:pt x="924814" y="440435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29"/>
                  </a:lnTo>
                  <a:lnTo>
                    <a:pt x="998220" y="73405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4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8973311" y="4355591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6" y="0"/>
                  </a:lnTo>
                  <a:lnTo>
                    <a:pt x="924814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5"/>
                  </a:lnTo>
                  <a:lnTo>
                    <a:pt x="998220" y="367029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4" y="440435"/>
                  </a:lnTo>
                  <a:lnTo>
                    <a:pt x="73406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8" name="object 258"/>
          <p:cNvSpPr txBox="1"/>
          <p:nvPr/>
        </p:nvSpPr>
        <p:spPr>
          <a:xfrm>
            <a:off x="6891147" y="4637151"/>
            <a:ext cx="5740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Task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Scheduler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59" name="object 259"/>
          <p:cNvGrpSpPr/>
          <p:nvPr/>
        </p:nvGrpSpPr>
        <p:grpSpPr>
          <a:xfrm>
            <a:off x="6659752" y="5050410"/>
            <a:ext cx="1009650" cy="453390"/>
            <a:chOff x="8954769" y="4821682"/>
            <a:chExt cx="1009650" cy="453390"/>
          </a:xfrm>
        </p:grpSpPr>
        <p:sp>
          <p:nvSpPr>
            <p:cNvPr id="260" name="object 260"/>
            <p:cNvSpPr/>
            <p:nvPr/>
          </p:nvSpPr>
          <p:spPr>
            <a:xfrm>
              <a:off x="8961119" y="4828032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923289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23289" y="440436"/>
                  </a:lnTo>
                  <a:lnTo>
                    <a:pt x="951851" y="434663"/>
                  </a:lnTo>
                  <a:lnTo>
                    <a:pt x="975185" y="418925"/>
                  </a:lnTo>
                  <a:lnTo>
                    <a:pt x="990923" y="395591"/>
                  </a:lnTo>
                  <a:lnTo>
                    <a:pt x="996696" y="367030"/>
                  </a:lnTo>
                  <a:lnTo>
                    <a:pt x="996696" y="73406"/>
                  </a:lnTo>
                  <a:lnTo>
                    <a:pt x="990923" y="44844"/>
                  </a:lnTo>
                  <a:lnTo>
                    <a:pt x="975185" y="21510"/>
                  </a:lnTo>
                  <a:lnTo>
                    <a:pt x="951851" y="5772"/>
                  </a:lnTo>
                  <a:lnTo>
                    <a:pt x="923289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8961119" y="4828032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23289" y="0"/>
                  </a:lnTo>
                  <a:lnTo>
                    <a:pt x="951851" y="5772"/>
                  </a:lnTo>
                  <a:lnTo>
                    <a:pt x="975185" y="21510"/>
                  </a:lnTo>
                  <a:lnTo>
                    <a:pt x="990923" y="44844"/>
                  </a:lnTo>
                  <a:lnTo>
                    <a:pt x="996696" y="73406"/>
                  </a:lnTo>
                  <a:lnTo>
                    <a:pt x="996696" y="367030"/>
                  </a:lnTo>
                  <a:lnTo>
                    <a:pt x="990923" y="395591"/>
                  </a:lnTo>
                  <a:lnTo>
                    <a:pt x="975185" y="418925"/>
                  </a:lnTo>
                  <a:lnTo>
                    <a:pt x="951851" y="434663"/>
                  </a:lnTo>
                  <a:lnTo>
                    <a:pt x="923289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2" name="object 262"/>
          <p:cNvSpPr txBox="1"/>
          <p:nvPr/>
        </p:nvSpPr>
        <p:spPr>
          <a:xfrm>
            <a:off x="6871080" y="5185741"/>
            <a:ext cx="5899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Text</a:t>
            </a:r>
            <a:r>
              <a:rPr sz="10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Input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63" name="object 263"/>
          <p:cNvGrpSpPr/>
          <p:nvPr/>
        </p:nvGrpSpPr>
        <p:grpSpPr>
          <a:xfrm>
            <a:off x="6659752" y="5541137"/>
            <a:ext cx="1009650" cy="453390"/>
            <a:chOff x="8954769" y="5312409"/>
            <a:chExt cx="1009650" cy="453390"/>
          </a:xfrm>
        </p:grpSpPr>
        <p:sp>
          <p:nvSpPr>
            <p:cNvPr id="264" name="object 264"/>
            <p:cNvSpPr/>
            <p:nvPr/>
          </p:nvSpPr>
          <p:spPr>
            <a:xfrm>
              <a:off x="8961119" y="5318759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923289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5"/>
                  </a:lnTo>
                  <a:lnTo>
                    <a:pt x="923289" y="440435"/>
                  </a:lnTo>
                  <a:lnTo>
                    <a:pt x="951851" y="434667"/>
                  </a:lnTo>
                  <a:lnTo>
                    <a:pt x="975185" y="418934"/>
                  </a:lnTo>
                  <a:lnTo>
                    <a:pt x="990923" y="395601"/>
                  </a:lnTo>
                  <a:lnTo>
                    <a:pt x="996696" y="367029"/>
                  </a:lnTo>
                  <a:lnTo>
                    <a:pt x="996696" y="73405"/>
                  </a:lnTo>
                  <a:lnTo>
                    <a:pt x="990923" y="44844"/>
                  </a:lnTo>
                  <a:lnTo>
                    <a:pt x="975185" y="21510"/>
                  </a:lnTo>
                  <a:lnTo>
                    <a:pt x="951851" y="5772"/>
                  </a:lnTo>
                  <a:lnTo>
                    <a:pt x="923289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8961119" y="5318759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23289" y="0"/>
                  </a:lnTo>
                  <a:lnTo>
                    <a:pt x="951851" y="5772"/>
                  </a:lnTo>
                  <a:lnTo>
                    <a:pt x="975185" y="21510"/>
                  </a:lnTo>
                  <a:lnTo>
                    <a:pt x="990923" y="44844"/>
                  </a:lnTo>
                  <a:lnTo>
                    <a:pt x="996696" y="73405"/>
                  </a:lnTo>
                  <a:lnTo>
                    <a:pt x="996696" y="367029"/>
                  </a:lnTo>
                  <a:lnTo>
                    <a:pt x="990923" y="395601"/>
                  </a:lnTo>
                  <a:lnTo>
                    <a:pt x="975185" y="418934"/>
                  </a:lnTo>
                  <a:lnTo>
                    <a:pt x="951851" y="434667"/>
                  </a:lnTo>
                  <a:lnTo>
                    <a:pt x="923289" y="440435"/>
                  </a:lnTo>
                  <a:lnTo>
                    <a:pt x="73405" y="440435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6" name="object 266"/>
          <p:cNvSpPr txBox="1"/>
          <p:nvPr/>
        </p:nvSpPr>
        <p:spPr>
          <a:xfrm>
            <a:off x="6880225" y="5524119"/>
            <a:ext cx="57213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Time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Language Settings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67" name="object 267"/>
          <p:cNvGrpSpPr/>
          <p:nvPr/>
        </p:nvGrpSpPr>
        <p:grpSpPr>
          <a:xfrm>
            <a:off x="6659752" y="4081145"/>
            <a:ext cx="1009650" cy="453390"/>
            <a:chOff x="8954769" y="3852417"/>
            <a:chExt cx="1009650" cy="453390"/>
          </a:xfrm>
        </p:grpSpPr>
        <p:sp>
          <p:nvSpPr>
            <p:cNvPr id="268" name="object 268"/>
            <p:cNvSpPr/>
            <p:nvPr/>
          </p:nvSpPr>
          <p:spPr>
            <a:xfrm>
              <a:off x="8961119" y="3858767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923289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5"/>
                  </a:lnTo>
                  <a:lnTo>
                    <a:pt x="923289" y="440435"/>
                  </a:lnTo>
                  <a:lnTo>
                    <a:pt x="951851" y="434663"/>
                  </a:lnTo>
                  <a:lnTo>
                    <a:pt x="975185" y="418925"/>
                  </a:lnTo>
                  <a:lnTo>
                    <a:pt x="990923" y="395591"/>
                  </a:lnTo>
                  <a:lnTo>
                    <a:pt x="996696" y="367029"/>
                  </a:lnTo>
                  <a:lnTo>
                    <a:pt x="996696" y="73405"/>
                  </a:lnTo>
                  <a:lnTo>
                    <a:pt x="990923" y="44844"/>
                  </a:lnTo>
                  <a:lnTo>
                    <a:pt x="975185" y="21510"/>
                  </a:lnTo>
                  <a:lnTo>
                    <a:pt x="951851" y="5772"/>
                  </a:lnTo>
                  <a:lnTo>
                    <a:pt x="923289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8961119" y="3858767"/>
              <a:ext cx="996950" cy="440690"/>
            </a:xfrm>
            <a:custGeom>
              <a:avLst/>
              <a:gdLst/>
              <a:ahLst/>
              <a:cxnLst/>
              <a:rect l="l" t="t" r="r" b="b"/>
              <a:pathLst>
                <a:path w="996950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23289" y="0"/>
                  </a:lnTo>
                  <a:lnTo>
                    <a:pt x="951851" y="5772"/>
                  </a:lnTo>
                  <a:lnTo>
                    <a:pt x="975185" y="21510"/>
                  </a:lnTo>
                  <a:lnTo>
                    <a:pt x="990923" y="44844"/>
                  </a:lnTo>
                  <a:lnTo>
                    <a:pt x="996696" y="73405"/>
                  </a:lnTo>
                  <a:lnTo>
                    <a:pt x="996696" y="367029"/>
                  </a:lnTo>
                  <a:lnTo>
                    <a:pt x="990923" y="395591"/>
                  </a:lnTo>
                  <a:lnTo>
                    <a:pt x="975185" y="418925"/>
                  </a:lnTo>
                  <a:lnTo>
                    <a:pt x="951851" y="434663"/>
                  </a:lnTo>
                  <a:lnTo>
                    <a:pt x="923289" y="440435"/>
                  </a:lnTo>
                  <a:lnTo>
                    <a:pt x="73405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0" name="object 270"/>
          <p:cNvSpPr txBox="1"/>
          <p:nvPr/>
        </p:nvSpPr>
        <p:spPr>
          <a:xfrm>
            <a:off x="6903085" y="4140581"/>
            <a:ext cx="5238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6364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Task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Manager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71" name="object 271"/>
          <p:cNvGrpSpPr/>
          <p:nvPr/>
        </p:nvGrpSpPr>
        <p:grpSpPr>
          <a:xfrm>
            <a:off x="8571101" y="3579749"/>
            <a:ext cx="1037971" cy="453390"/>
            <a:chOff x="10847578" y="3351021"/>
            <a:chExt cx="1184910" cy="453390"/>
          </a:xfrm>
        </p:grpSpPr>
        <p:sp>
          <p:nvSpPr>
            <p:cNvPr id="272" name="object 272"/>
            <p:cNvSpPr/>
            <p:nvPr/>
          </p:nvSpPr>
          <p:spPr>
            <a:xfrm>
              <a:off x="10853928" y="3357371"/>
              <a:ext cx="1172210" cy="440690"/>
            </a:xfrm>
            <a:custGeom>
              <a:avLst/>
              <a:gdLst/>
              <a:ahLst/>
              <a:cxnLst/>
              <a:rect l="l" t="t" r="r" b="b"/>
              <a:pathLst>
                <a:path w="1172209" h="440689">
                  <a:moveTo>
                    <a:pt x="1098550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5"/>
                  </a:lnTo>
                  <a:lnTo>
                    <a:pt x="1098550" y="440435"/>
                  </a:lnTo>
                  <a:lnTo>
                    <a:pt x="1127111" y="434663"/>
                  </a:lnTo>
                  <a:lnTo>
                    <a:pt x="1150445" y="418925"/>
                  </a:lnTo>
                  <a:lnTo>
                    <a:pt x="1166183" y="395591"/>
                  </a:lnTo>
                  <a:lnTo>
                    <a:pt x="1171955" y="367029"/>
                  </a:lnTo>
                  <a:lnTo>
                    <a:pt x="1171955" y="73405"/>
                  </a:lnTo>
                  <a:lnTo>
                    <a:pt x="1166183" y="44844"/>
                  </a:lnTo>
                  <a:lnTo>
                    <a:pt x="1150445" y="21510"/>
                  </a:lnTo>
                  <a:lnTo>
                    <a:pt x="1127111" y="5772"/>
                  </a:lnTo>
                  <a:lnTo>
                    <a:pt x="109855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10853928" y="3357371"/>
              <a:ext cx="1172210" cy="440690"/>
            </a:xfrm>
            <a:custGeom>
              <a:avLst/>
              <a:gdLst/>
              <a:ahLst/>
              <a:cxnLst/>
              <a:rect l="l" t="t" r="r" b="b"/>
              <a:pathLst>
                <a:path w="117220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1098550" y="0"/>
                  </a:lnTo>
                  <a:lnTo>
                    <a:pt x="1127111" y="5772"/>
                  </a:lnTo>
                  <a:lnTo>
                    <a:pt x="1150445" y="21510"/>
                  </a:lnTo>
                  <a:lnTo>
                    <a:pt x="1166183" y="44844"/>
                  </a:lnTo>
                  <a:lnTo>
                    <a:pt x="1171955" y="73405"/>
                  </a:lnTo>
                  <a:lnTo>
                    <a:pt x="1171955" y="367029"/>
                  </a:lnTo>
                  <a:lnTo>
                    <a:pt x="1166183" y="395591"/>
                  </a:lnTo>
                  <a:lnTo>
                    <a:pt x="1150445" y="418925"/>
                  </a:lnTo>
                  <a:lnTo>
                    <a:pt x="1127111" y="434663"/>
                  </a:lnTo>
                  <a:lnTo>
                    <a:pt x="1098550" y="440435"/>
                  </a:lnTo>
                  <a:lnTo>
                    <a:pt x="73405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4" name="object 274"/>
          <p:cNvSpPr txBox="1"/>
          <p:nvPr/>
        </p:nvSpPr>
        <p:spPr>
          <a:xfrm>
            <a:off x="8684902" y="3711449"/>
            <a:ext cx="8534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FFFFFF"/>
                </a:solidFill>
                <a:latin typeface="Segoe UI"/>
                <a:cs typeface="Segoe UI"/>
              </a:rPr>
              <a:t>Troubleshooting</a:t>
            </a:r>
            <a:endParaRPr sz="900" dirty="0">
              <a:latin typeface="Segoe UI"/>
              <a:cs typeface="Segoe UI"/>
            </a:endParaRPr>
          </a:p>
        </p:txBody>
      </p:sp>
      <p:grpSp>
        <p:nvGrpSpPr>
          <p:cNvPr id="275" name="object 275"/>
          <p:cNvGrpSpPr/>
          <p:nvPr/>
        </p:nvGrpSpPr>
        <p:grpSpPr>
          <a:xfrm>
            <a:off x="7686928" y="3587369"/>
            <a:ext cx="861694" cy="937894"/>
            <a:chOff x="9981945" y="3358641"/>
            <a:chExt cx="861694" cy="937894"/>
          </a:xfrm>
        </p:grpSpPr>
        <p:sp>
          <p:nvSpPr>
            <p:cNvPr id="276" name="object 276"/>
            <p:cNvSpPr/>
            <p:nvPr/>
          </p:nvSpPr>
          <p:spPr>
            <a:xfrm>
              <a:off x="9988295" y="3364991"/>
              <a:ext cx="848994" cy="440690"/>
            </a:xfrm>
            <a:custGeom>
              <a:avLst/>
              <a:gdLst/>
              <a:ahLst/>
              <a:cxnLst/>
              <a:rect l="l" t="t" r="r" b="b"/>
              <a:pathLst>
                <a:path w="848995" h="440689">
                  <a:moveTo>
                    <a:pt x="775461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775461" y="440436"/>
                  </a:lnTo>
                  <a:lnTo>
                    <a:pt x="804023" y="434663"/>
                  </a:lnTo>
                  <a:lnTo>
                    <a:pt x="827357" y="418925"/>
                  </a:lnTo>
                  <a:lnTo>
                    <a:pt x="843095" y="395591"/>
                  </a:lnTo>
                  <a:lnTo>
                    <a:pt x="848868" y="367030"/>
                  </a:lnTo>
                  <a:lnTo>
                    <a:pt x="848868" y="73406"/>
                  </a:lnTo>
                  <a:lnTo>
                    <a:pt x="843095" y="44844"/>
                  </a:lnTo>
                  <a:lnTo>
                    <a:pt x="827357" y="21510"/>
                  </a:lnTo>
                  <a:lnTo>
                    <a:pt x="804023" y="5772"/>
                  </a:lnTo>
                  <a:lnTo>
                    <a:pt x="775461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9988295" y="3364991"/>
              <a:ext cx="848994" cy="440690"/>
            </a:xfrm>
            <a:custGeom>
              <a:avLst/>
              <a:gdLst/>
              <a:ahLst/>
              <a:cxnLst/>
              <a:rect l="l" t="t" r="r" b="b"/>
              <a:pathLst>
                <a:path w="848995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775461" y="0"/>
                  </a:lnTo>
                  <a:lnTo>
                    <a:pt x="804023" y="5772"/>
                  </a:lnTo>
                  <a:lnTo>
                    <a:pt x="827357" y="21510"/>
                  </a:lnTo>
                  <a:lnTo>
                    <a:pt x="843095" y="44844"/>
                  </a:lnTo>
                  <a:lnTo>
                    <a:pt x="848868" y="73406"/>
                  </a:lnTo>
                  <a:lnTo>
                    <a:pt x="848868" y="367030"/>
                  </a:lnTo>
                  <a:lnTo>
                    <a:pt x="843095" y="395591"/>
                  </a:lnTo>
                  <a:lnTo>
                    <a:pt x="827357" y="418925"/>
                  </a:lnTo>
                  <a:lnTo>
                    <a:pt x="804023" y="434663"/>
                  </a:lnTo>
                  <a:lnTo>
                    <a:pt x="775461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9988295" y="3849623"/>
              <a:ext cx="848994" cy="440690"/>
            </a:xfrm>
            <a:custGeom>
              <a:avLst/>
              <a:gdLst/>
              <a:ahLst/>
              <a:cxnLst/>
              <a:rect l="l" t="t" r="r" b="b"/>
              <a:pathLst>
                <a:path w="848995" h="440689">
                  <a:moveTo>
                    <a:pt x="775461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775461" y="440436"/>
                  </a:lnTo>
                  <a:lnTo>
                    <a:pt x="804023" y="434663"/>
                  </a:lnTo>
                  <a:lnTo>
                    <a:pt x="827357" y="418925"/>
                  </a:lnTo>
                  <a:lnTo>
                    <a:pt x="843095" y="395591"/>
                  </a:lnTo>
                  <a:lnTo>
                    <a:pt x="848868" y="367030"/>
                  </a:lnTo>
                  <a:lnTo>
                    <a:pt x="848868" y="73406"/>
                  </a:lnTo>
                  <a:lnTo>
                    <a:pt x="843095" y="44844"/>
                  </a:lnTo>
                  <a:lnTo>
                    <a:pt x="827357" y="21510"/>
                  </a:lnTo>
                  <a:lnTo>
                    <a:pt x="804023" y="5772"/>
                  </a:lnTo>
                  <a:lnTo>
                    <a:pt x="775461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9988295" y="3849623"/>
              <a:ext cx="848994" cy="440690"/>
            </a:xfrm>
            <a:custGeom>
              <a:avLst/>
              <a:gdLst/>
              <a:ahLst/>
              <a:cxnLst/>
              <a:rect l="l" t="t" r="r" b="b"/>
              <a:pathLst>
                <a:path w="848995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775461" y="0"/>
                  </a:lnTo>
                  <a:lnTo>
                    <a:pt x="804023" y="5772"/>
                  </a:lnTo>
                  <a:lnTo>
                    <a:pt x="827357" y="21510"/>
                  </a:lnTo>
                  <a:lnTo>
                    <a:pt x="843095" y="44844"/>
                  </a:lnTo>
                  <a:lnTo>
                    <a:pt x="848868" y="73406"/>
                  </a:lnTo>
                  <a:lnTo>
                    <a:pt x="848868" y="367030"/>
                  </a:lnTo>
                  <a:lnTo>
                    <a:pt x="843095" y="395591"/>
                  </a:lnTo>
                  <a:lnTo>
                    <a:pt x="827357" y="418925"/>
                  </a:lnTo>
                  <a:lnTo>
                    <a:pt x="804023" y="434663"/>
                  </a:lnTo>
                  <a:lnTo>
                    <a:pt x="775461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0" name="object 280"/>
          <p:cNvSpPr txBox="1"/>
          <p:nvPr/>
        </p:nvSpPr>
        <p:spPr>
          <a:xfrm>
            <a:off x="7791576" y="1708277"/>
            <a:ext cx="655320" cy="2752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User</a:t>
            </a:r>
            <a:endParaRPr sz="1000">
              <a:latin typeface="Segoe UI"/>
              <a:cs typeface="Segoe UI"/>
            </a:endParaRPr>
          </a:p>
          <a:p>
            <a:pPr marR="1270" algn="ctr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Rights</a:t>
            </a:r>
            <a:endParaRPr sz="1000">
              <a:latin typeface="Segoe UI"/>
              <a:cs typeface="Segoe UI"/>
            </a:endParaRPr>
          </a:p>
          <a:p>
            <a:pPr marL="42545" marR="37465" algn="ctr">
              <a:lnSpc>
                <a:spcPct val="100000"/>
              </a:lnSpc>
              <a:spcBef>
                <a:spcPts val="72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Wi-</a:t>
            </a:r>
            <a:r>
              <a:rPr sz="1000" spc="-25" dirty="0">
                <a:solidFill>
                  <a:srgbClr val="FFFFFF"/>
                </a:solidFill>
                <a:latin typeface="Segoe UI"/>
                <a:cs typeface="Segoe UI"/>
              </a:rPr>
              <a:t>Fi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Connectio </a:t>
            </a:r>
            <a:r>
              <a:rPr sz="1000" spc="-25" dirty="0">
                <a:solidFill>
                  <a:srgbClr val="FFFFFF"/>
                </a:solidFill>
                <a:latin typeface="Segoe UI"/>
                <a:cs typeface="Segoe UI"/>
              </a:rPr>
              <a:t>ns</a:t>
            </a:r>
            <a:endParaRPr sz="1000">
              <a:latin typeface="Segoe UI"/>
              <a:cs typeface="Segoe UI"/>
            </a:endParaRPr>
          </a:p>
          <a:p>
            <a:pPr marL="39370" marR="28575" indent="635" algn="ctr">
              <a:lnSpc>
                <a:spcPct val="100000"/>
              </a:lnSpc>
              <a:spcBef>
                <a:spcPts val="12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Win</a:t>
            </a:r>
            <a:r>
              <a:rPr sz="10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Segoe UI"/>
                <a:cs typeface="Segoe UI"/>
              </a:rPr>
              <a:t>Adv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Threat protection</a:t>
            </a:r>
            <a:endParaRPr sz="1000">
              <a:latin typeface="Segoe UI"/>
              <a:cs typeface="Segoe UI"/>
            </a:endParaRPr>
          </a:p>
          <a:p>
            <a:pPr marL="12065" marR="5080" indent="-635" algn="ctr">
              <a:lnSpc>
                <a:spcPct val="100000"/>
              </a:lnSpc>
              <a:spcBef>
                <a:spcPts val="204"/>
              </a:spcBef>
            </a:pPr>
            <a:r>
              <a:rPr sz="1000" spc="-25" dirty="0">
                <a:solidFill>
                  <a:srgbClr val="FFFFFF"/>
                </a:solidFill>
                <a:latin typeface="Segoe UI"/>
                <a:cs typeface="Segoe UI"/>
              </a:rPr>
              <a:t>Win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Defender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security</a:t>
            </a:r>
            <a:r>
              <a:rPr sz="10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Segoe UI"/>
                <a:cs typeface="Segoe UI"/>
              </a:rPr>
              <a:t>Ctr</a:t>
            </a:r>
            <a:endParaRPr sz="1000">
              <a:latin typeface="Segoe UI"/>
              <a:cs typeface="Segoe UI"/>
            </a:endParaRPr>
          </a:p>
          <a:p>
            <a:pPr marL="53340" marR="46990" algn="ctr">
              <a:lnSpc>
                <a:spcPct val="100000"/>
              </a:lnSpc>
              <a:spcBef>
                <a:spcPts val="409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Win</a:t>
            </a:r>
            <a:r>
              <a:rPr sz="10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Hello </a:t>
            </a:r>
            <a:r>
              <a:rPr sz="1000" spc="-25" dirty="0">
                <a:solidFill>
                  <a:srgbClr val="FFFFFF"/>
                </a:solidFill>
                <a:latin typeface="Segoe UI"/>
                <a:cs typeface="Segoe UI"/>
              </a:rPr>
              <a:t>for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Business</a:t>
            </a:r>
            <a:endParaRPr sz="1000">
              <a:latin typeface="Segoe UI"/>
              <a:cs typeface="Segoe UI"/>
            </a:endParaRPr>
          </a:p>
          <a:p>
            <a:pPr marL="18415" marR="12065" indent="-635" algn="ctr">
              <a:lnSpc>
                <a:spcPct val="100000"/>
              </a:lnSpc>
              <a:spcBef>
                <a:spcPts val="810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Win</a:t>
            </a:r>
            <a:r>
              <a:rPr sz="10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Segoe UI"/>
                <a:cs typeface="Segoe UI"/>
              </a:rPr>
              <a:t>Ink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Workspace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81" name="object 281"/>
          <p:cNvGrpSpPr/>
          <p:nvPr/>
        </p:nvGrpSpPr>
        <p:grpSpPr>
          <a:xfrm>
            <a:off x="7697597" y="4567301"/>
            <a:ext cx="860425" cy="453390"/>
            <a:chOff x="9992614" y="4338573"/>
            <a:chExt cx="860425" cy="453390"/>
          </a:xfrm>
        </p:grpSpPr>
        <p:sp>
          <p:nvSpPr>
            <p:cNvPr id="282" name="object 282"/>
            <p:cNvSpPr/>
            <p:nvPr/>
          </p:nvSpPr>
          <p:spPr>
            <a:xfrm>
              <a:off x="9998964" y="4344923"/>
              <a:ext cx="847725" cy="440690"/>
            </a:xfrm>
            <a:custGeom>
              <a:avLst/>
              <a:gdLst/>
              <a:ahLst/>
              <a:cxnLst/>
              <a:rect l="l" t="t" r="r" b="b"/>
              <a:pathLst>
                <a:path w="847725" h="440689">
                  <a:moveTo>
                    <a:pt x="773937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773937" y="440436"/>
                  </a:lnTo>
                  <a:lnTo>
                    <a:pt x="802499" y="434663"/>
                  </a:lnTo>
                  <a:lnTo>
                    <a:pt x="825833" y="418925"/>
                  </a:lnTo>
                  <a:lnTo>
                    <a:pt x="841571" y="395591"/>
                  </a:lnTo>
                  <a:lnTo>
                    <a:pt x="847343" y="367030"/>
                  </a:lnTo>
                  <a:lnTo>
                    <a:pt x="847343" y="73406"/>
                  </a:lnTo>
                  <a:lnTo>
                    <a:pt x="841571" y="44844"/>
                  </a:lnTo>
                  <a:lnTo>
                    <a:pt x="825833" y="21510"/>
                  </a:lnTo>
                  <a:lnTo>
                    <a:pt x="802499" y="5772"/>
                  </a:lnTo>
                  <a:lnTo>
                    <a:pt x="773937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9998964" y="4344923"/>
              <a:ext cx="847725" cy="440690"/>
            </a:xfrm>
            <a:custGeom>
              <a:avLst/>
              <a:gdLst/>
              <a:ahLst/>
              <a:cxnLst/>
              <a:rect l="l" t="t" r="r" b="b"/>
              <a:pathLst>
                <a:path w="847725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773937" y="0"/>
                  </a:lnTo>
                  <a:lnTo>
                    <a:pt x="802499" y="5772"/>
                  </a:lnTo>
                  <a:lnTo>
                    <a:pt x="825833" y="21510"/>
                  </a:lnTo>
                  <a:lnTo>
                    <a:pt x="841571" y="44844"/>
                  </a:lnTo>
                  <a:lnTo>
                    <a:pt x="847343" y="73406"/>
                  </a:lnTo>
                  <a:lnTo>
                    <a:pt x="847343" y="367030"/>
                  </a:lnTo>
                  <a:lnTo>
                    <a:pt x="841571" y="395591"/>
                  </a:lnTo>
                  <a:lnTo>
                    <a:pt x="825833" y="418925"/>
                  </a:lnTo>
                  <a:lnTo>
                    <a:pt x="802499" y="434663"/>
                  </a:lnTo>
                  <a:lnTo>
                    <a:pt x="773937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4" name="object 284"/>
          <p:cNvSpPr txBox="1"/>
          <p:nvPr/>
        </p:nvSpPr>
        <p:spPr>
          <a:xfrm>
            <a:off x="7810373" y="4703573"/>
            <a:ext cx="6362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Win</a:t>
            </a:r>
            <a:r>
              <a:rPr sz="10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Logon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85" name="object 285"/>
          <p:cNvGrpSpPr/>
          <p:nvPr/>
        </p:nvGrpSpPr>
        <p:grpSpPr>
          <a:xfrm>
            <a:off x="7688452" y="2121282"/>
            <a:ext cx="1879600" cy="4354830"/>
            <a:chOff x="9983469" y="1892554"/>
            <a:chExt cx="1879600" cy="4354830"/>
          </a:xfrm>
        </p:grpSpPr>
        <p:sp>
          <p:nvSpPr>
            <p:cNvPr id="286" name="object 286"/>
            <p:cNvSpPr/>
            <p:nvPr/>
          </p:nvSpPr>
          <p:spPr>
            <a:xfrm>
              <a:off x="9998963" y="4818888"/>
              <a:ext cx="847725" cy="440690"/>
            </a:xfrm>
            <a:custGeom>
              <a:avLst/>
              <a:gdLst/>
              <a:ahLst/>
              <a:cxnLst/>
              <a:rect l="l" t="t" r="r" b="b"/>
              <a:pathLst>
                <a:path w="847725" h="440689">
                  <a:moveTo>
                    <a:pt x="773937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773937" y="440436"/>
                  </a:lnTo>
                  <a:lnTo>
                    <a:pt x="802499" y="434663"/>
                  </a:lnTo>
                  <a:lnTo>
                    <a:pt x="825833" y="418925"/>
                  </a:lnTo>
                  <a:lnTo>
                    <a:pt x="841571" y="395591"/>
                  </a:lnTo>
                  <a:lnTo>
                    <a:pt x="847343" y="367030"/>
                  </a:lnTo>
                  <a:lnTo>
                    <a:pt x="847343" y="73406"/>
                  </a:lnTo>
                  <a:lnTo>
                    <a:pt x="841571" y="44844"/>
                  </a:lnTo>
                  <a:lnTo>
                    <a:pt x="825833" y="21510"/>
                  </a:lnTo>
                  <a:lnTo>
                    <a:pt x="802499" y="5772"/>
                  </a:lnTo>
                  <a:lnTo>
                    <a:pt x="773937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9998963" y="4818888"/>
              <a:ext cx="847725" cy="440690"/>
            </a:xfrm>
            <a:custGeom>
              <a:avLst/>
              <a:gdLst/>
              <a:ahLst/>
              <a:cxnLst/>
              <a:rect l="l" t="t" r="r" b="b"/>
              <a:pathLst>
                <a:path w="847725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773937" y="0"/>
                  </a:lnTo>
                  <a:lnTo>
                    <a:pt x="802499" y="5772"/>
                  </a:lnTo>
                  <a:lnTo>
                    <a:pt x="825833" y="21510"/>
                  </a:lnTo>
                  <a:lnTo>
                    <a:pt x="841571" y="44844"/>
                  </a:lnTo>
                  <a:lnTo>
                    <a:pt x="847343" y="73406"/>
                  </a:lnTo>
                  <a:lnTo>
                    <a:pt x="847343" y="367030"/>
                  </a:lnTo>
                  <a:lnTo>
                    <a:pt x="841571" y="395591"/>
                  </a:lnTo>
                  <a:lnTo>
                    <a:pt x="825833" y="418925"/>
                  </a:lnTo>
                  <a:lnTo>
                    <a:pt x="802499" y="434663"/>
                  </a:lnTo>
                  <a:lnTo>
                    <a:pt x="773937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10858499" y="1898904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4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24814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30"/>
                  </a:lnTo>
                  <a:lnTo>
                    <a:pt x="998220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4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10858499" y="1898904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24814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6"/>
                  </a:lnTo>
                  <a:lnTo>
                    <a:pt x="998220" y="367030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4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10014203" y="5798819"/>
              <a:ext cx="876300" cy="441959"/>
            </a:xfrm>
            <a:custGeom>
              <a:avLst/>
              <a:gdLst/>
              <a:ahLst/>
              <a:cxnLst/>
              <a:rect l="l" t="t" r="r" b="b"/>
              <a:pathLst>
                <a:path w="876300" h="441960">
                  <a:moveTo>
                    <a:pt x="802640" y="0"/>
                  </a:moveTo>
                  <a:lnTo>
                    <a:pt x="73660" y="0"/>
                  </a:lnTo>
                  <a:lnTo>
                    <a:pt x="45005" y="5789"/>
                  </a:lnTo>
                  <a:lnTo>
                    <a:pt x="21589" y="21575"/>
                  </a:lnTo>
                  <a:lnTo>
                    <a:pt x="5794" y="44989"/>
                  </a:lnTo>
                  <a:lnTo>
                    <a:pt x="0" y="73659"/>
                  </a:lnTo>
                  <a:lnTo>
                    <a:pt x="0" y="368299"/>
                  </a:lnTo>
                  <a:lnTo>
                    <a:pt x="5794" y="396970"/>
                  </a:lnTo>
                  <a:lnTo>
                    <a:pt x="21590" y="420384"/>
                  </a:lnTo>
                  <a:lnTo>
                    <a:pt x="45005" y="436170"/>
                  </a:lnTo>
                  <a:lnTo>
                    <a:pt x="73660" y="441959"/>
                  </a:lnTo>
                  <a:lnTo>
                    <a:pt x="802640" y="441959"/>
                  </a:lnTo>
                  <a:lnTo>
                    <a:pt x="831294" y="436170"/>
                  </a:lnTo>
                  <a:lnTo>
                    <a:pt x="854710" y="420384"/>
                  </a:lnTo>
                  <a:lnTo>
                    <a:pt x="870505" y="396970"/>
                  </a:lnTo>
                  <a:lnTo>
                    <a:pt x="876300" y="368299"/>
                  </a:lnTo>
                  <a:lnTo>
                    <a:pt x="876300" y="73659"/>
                  </a:lnTo>
                  <a:lnTo>
                    <a:pt x="870505" y="44989"/>
                  </a:lnTo>
                  <a:lnTo>
                    <a:pt x="854709" y="21575"/>
                  </a:lnTo>
                  <a:lnTo>
                    <a:pt x="831294" y="5789"/>
                  </a:lnTo>
                  <a:lnTo>
                    <a:pt x="80264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10014203" y="5798819"/>
              <a:ext cx="876300" cy="441959"/>
            </a:xfrm>
            <a:custGeom>
              <a:avLst/>
              <a:gdLst/>
              <a:ahLst/>
              <a:cxnLst/>
              <a:rect l="l" t="t" r="r" b="b"/>
              <a:pathLst>
                <a:path w="876300" h="441960">
                  <a:moveTo>
                    <a:pt x="0" y="73659"/>
                  </a:moveTo>
                  <a:lnTo>
                    <a:pt x="5794" y="44989"/>
                  </a:lnTo>
                  <a:lnTo>
                    <a:pt x="21589" y="21575"/>
                  </a:lnTo>
                  <a:lnTo>
                    <a:pt x="45005" y="5789"/>
                  </a:lnTo>
                  <a:lnTo>
                    <a:pt x="73660" y="0"/>
                  </a:lnTo>
                  <a:lnTo>
                    <a:pt x="802640" y="0"/>
                  </a:lnTo>
                  <a:lnTo>
                    <a:pt x="831294" y="5789"/>
                  </a:lnTo>
                  <a:lnTo>
                    <a:pt x="854709" y="21575"/>
                  </a:lnTo>
                  <a:lnTo>
                    <a:pt x="870505" y="44989"/>
                  </a:lnTo>
                  <a:lnTo>
                    <a:pt x="876300" y="73659"/>
                  </a:lnTo>
                  <a:lnTo>
                    <a:pt x="876300" y="368299"/>
                  </a:lnTo>
                  <a:lnTo>
                    <a:pt x="870505" y="396970"/>
                  </a:lnTo>
                  <a:lnTo>
                    <a:pt x="854710" y="420384"/>
                  </a:lnTo>
                  <a:lnTo>
                    <a:pt x="831294" y="436170"/>
                  </a:lnTo>
                  <a:lnTo>
                    <a:pt x="802640" y="441959"/>
                  </a:lnTo>
                  <a:lnTo>
                    <a:pt x="73660" y="441959"/>
                  </a:lnTo>
                  <a:lnTo>
                    <a:pt x="45005" y="436170"/>
                  </a:lnTo>
                  <a:lnTo>
                    <a:pt x="21590" y="420384"/>
                  </a:lnTo>
                  <a:lnTo>
                    <a:pt x="5794" y="396970"/>
                  </a:lnTo>
                  <a:lnTo>
                    <a:pt x="0" y="368299"/>
                  </a:lnTo>
                  <a:lnTo>
                    <a:pt x="0" y="73659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9989819" y="5315712"/>
              <a:ext cx="868680" cy="440690"/>
            </a:xfrm>
            <a:custGeom>
              <a:avLst/>
              <a:gdLst/>
              <a:ahLst/>
              <a:cxnLst/>
              <a:rect l="l" t="t" r="r" b="b"/>
              <a:pathLst>
                <a:path w="868679" h="440689">
                  <a:moveTo>
                    <a:pt x="795274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29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5"/>
                  </a:lnTo>
                  <a:lnTo>
                    <a:pt x="795274" y="440435"/>
                  </a:lnTo>
                  <a:lnTo>
                    <a:pt x="823835" y="434667"/>
                  </a:lnTo>
                  <a:lnTo>
                    <a:pt x="847169" y="418934"/>
                  </a:lnTo>
                  <a:lnTo>
                    <a:pt x="862907" y="395601"/>
                  </a:lnTo>
                  <a:lnTo>
                    <a:pt x="868679" y="367029"/>
                  </a:lnTo>
                  <a:lnTo>
                    <a:pt x="868679" y="73406"/>
                  </a:lnTo>
                  <a:lnTo>
                    <a:pt x="862907" y="44844"/>
                  </a:lnTo>
                  <a:lnTo>
                    <a:pt x="847169" y="21510"/>
                  </a:lnTo>
                  <a:lnTo>
                    <a:pt x="823835" y="5772"/>
                  </a:lnTo>
                  <a:lnTo>
                    <a:pt x="795274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9989819" y="5315712"/>
              <a:ext cx="868680" cy="440690"/>
            </a:xfrm>
            <a:custGeom>
              <a:avLst/>
              <a:gdLst/>
              <a:ahLst/>
              <a:cxnLst/>
              <a:rect l="l" t="t" r="r" b="b"/>
              <a:pathLst>
                <a:path w="86867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795274" y="0"/>
                  </a:lnTo>
                  <a:lnTo>
                    <a:pt x="823835" y="5772"/>
                  </a:lnTo>
                  <a:lnTo>
                    <a:pt x="847169" y="21510"/>
                  </a:lnTo>
                  <a:lnTo>
                    <a:pt x="862907" y="44844"/>
                  </a:lnTo>
                  <a:lnTo>
                    <a:pt x="868679" y="73406"/>
                  </a:lnTo>
                  <a:lnTo>
                    <a:pt x="868679" y="367029"/>
                  </a:lnTo>
                  <a:lnTo>
                    <a:pt x="862907" y="395601"/>
                  </a:lnTo>
                  <a:lnTo>
                    <a:pt x="847169" y="418934"/>
                  </a:lnTo>
                  <a:lnTo>
                    <a:pt x="823835" y="434667"/>
                  </a:lnTo>
                  <a:lnTo>
                    <a:pt x="795274" y="440435"/>
                  </a:lnTo>
                  <a:lnTo>
                    <a:pt x="73405" y="440435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29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4" name="object 294"/>
          <p:cNvSpPr txBox="1"/>
          <p:nvPr/>
        </p:nvSpPr>
        <p:spPr>
          <a:xfrm>
            <a:off x="6558788" y="809625"/>
            <a:ext cx="411670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Segoe UI Light"/>
                <a:cs typeface="Segoe UI Light"/>
                <a:hlinkClick r:id="rId3"/>
              </a:rPr>
              <a:t>How</a:t>
            </a:r>
            <a:r>
              <a:rPr sz="1400" b="0" u="sng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Segoe UI Light"/>
                <a:cs typeface="Segoe UI Light"/>
                <a:hlinkClick r:id="rId3"/>
              </a:rPr>
              <a:t> </a:t>
            </a:r>
            <a:r>
              <a:rPr sz="1400" b="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Segoe UI Light"/>
                <a:cs typeface="Segoe UI Light"/>
                <a:hlinkClick r:id="rId3"/>
              </a:rPr>
              <a:t>to</a:t>
            </a:r>
            <a:r>
              <a:rPr sz="1400" b="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Segoe UI Light"/>
                <a:cs typeface="Segoe UI Light"/>
                <a:hlinkClick r:id="rId3"/>
              </a:rPr>
              <a:t> </a:t>
            </a:r>
            <a:r>
              <a:rPr sz="1400" b="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Segoe UI Light"/>
                <a:cs typeface="Segoe UI Light"/>
                <a:hlinkClick r:id="rId3"/>
              </a:rPr>
              <a:t>configure</a:t>
            </a:r>
            <a:r>
              <a:rPr sz="1400" b="0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Segoe UI Light"/>
                <a:cs typeface="Segoe UI Light"/>
                <a:hlinkClick r:id="rId3"/>
              </a:rPr>
              <a:t> </a:t>
            </a:r>
            <a:r>
              <a:rPr sz="1400" b="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Segoe UI Light"/>
                <a:cs typeface="Segoe UI Light"/>
                <a:hlinkClick r:id="rId3"/>
              </a:rPr>
              <a:t>Win10</a:t>
            </a:r>
            <a:r>
              <a:rPr sz="1400" b="0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Segoe UI Light"/>
                <a:cs typeface="Segoe UI Light"/>
                <a:hlinkClick r:id="rId3"/>
              </a:rPr>
              <a:t> </a:t>
            </a:r>
            <a:r>
              <a:rPr sz="1400" b="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Segoe UI Light"/>
                <a:cs typeface="Segoe UI Light"/>
                <a:hlinkClick r:id="rId3"/>
              </a:rPr>
              <a:t>settings</a:t>
            </a:r>
            <a:r>
              <a:rPr sz="1400" b="0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Segoe UI Light"/>
                <a:cs typeface="Segoe UI Light"/>
                <a:hlinkClick r:id="rId3"/>
              </a:rPr>
              <a:t> </a:t>
            </a:r>
            <a:r>
              <a:rPr sz="1400" b="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Segoe UI Light"/>
                <a:cs typeface="Segoe UI Light"/>
                <a:hlinkClick r:id="rId3"/>
              </a:rPr>
              <a:t>using</a:t>
            </a:r>
            <a:r>
              <a:rPr sz="1400" b="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Segoe UI Light"/>
                <a:cs typeface="Segoe UI Light"/>
                <a:hlinkClick r:id="rId3"/>
              </a:rPr>
              <a:t> </a:t>
            </a:r>
            <a:r>
              <a:rPr sz="1400" b="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Segoe UI Light"/>
                <a:cs typeface="Segoe UI Light"/>
                <a:hlinkClick r:id="rId3"/>
              </a:rPr>
              <a:t>settings</a:t>
            </a:r>
            <a:r>
              <a:rPr sz="1400" b="0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Segoe UI Light"/>
                <a:cs typeface="Segoe UI Light"/>
                <a:hlinkClick r:id="rId3"/>
              </a:rPr>
              <a:t> </a:t>
            </a:r>
            <a:r>
              <a:rPr sz="1400" b="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Segoe UI Light"/>
                <a:cs typeface="Segoe UI Light"/>
                <a:hlinkClick r:id="rId3"/>
              </a:rPr>
              <a:t>Catalog</a:t>
            </a:r>
            <a:endParaRPr sz="1400">
              <a:latin typeface="Segoe UI Light"/>
              <a:cs typeface="Segoe UI Light"/>
            </a:endParaRPr>
          </a:p>
        </p:txBody>
      </p:sp>
      <p:sp>
        <p:nvSpPr>
          <p:cNvPr id="295" name="object 295"/>
          <p:cNvSpPr txBox="1"/>
          <p:nvPr/>
        </p:nvSpPr>
        <p:spPr>
          <a:xfrm>
            <a:off x="7821040" y="5024248"/>
            <a:ext cx="624205" cy="1387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5240" indent="1905" algn="ctr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solidFill>
                  <a:srgbClr val="FFFFFF"/>
                </a:solidFill>
                <a:latin typeface="Segoe UI"/>
                <a:cs typeface="Segoe UI"/>
              </a:rPr>
              <a:t>Win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update</a:t>
            </a:r>
            <a:r>
              <a:rPr sz="10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Segoe UI"/>
                <a:cs typeface="Segoe UI"/>
              </a:rPr>
              <a:t>for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Business</a:t>
            </a:r>
            <a:endParaRPr sz="1000">
              <a:latin typeface="Segoe UI"/>
              <a:cs typeface="Segoe UI"/>
            </a:endParaRPr>
          </a:p>
          <a:p>
            <a:pPr marL="35560" marR="33020" algn="ctr">
              <a:lnSpc>
                <a:spcPct val="100000"/>
              </a:lnSpc>
              <a:spcBef>
                <a:spcPts val="31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MS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Office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2016</a:t>
            </a:r>
            <a:endParaRPr sz="100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(Machine)</a:t>
            </a:r>
            <a:endParaRPr sz="1000">
              <a:latin typeface="Segoe UI"/>
              <a:cs typeface="Segoe UI"/>
            </a:endParaRPr>
          </a:p>
          <a:p>
            <a:pPr marL="63500" marR="5080" algn="ctr">
              <a:lnSpc>
                <a:spcPct val="100000"/>
              </a:lnSpc>
              <a:spcBef>
                <a:spcPts val="810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MS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Office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2016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296" name="object 296"/>
          <p:cNvGrpSpPr/>
          <p:nvPr/>
        </p:nvGrpSpPr>
        <p:grpSpPr>
          <a:xfrm>
            <a:off x="8557133" y="2602866"/>
            <a:ext cx="1010919" cy="453390"/>
            <a:chOff x="10852150" y="2374138"/>
            <a:chExt cx="1010919" cy="453390"/>
          </a:xfrm>
        </p:grpSpPr>
        <p:sp>
          <p:nvSpPr>
            <p:cNvPr id="297" name="object 297"/>
            <p:cNvSpPr/>
            <p:nvPr/>
          </p:nvSpPr>
          <p:spPr>
            <a:xfrm>
              <a:off x="10858500" y="2380488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4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24814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20" y="367029"/>
                  </a:lnTo>
                  <a:lnTo>
                    <a:pt x="998220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4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10858500" y="2380488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24814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20" y="73406"/>
                  </a:lnTo>
                  <a:lnTo>
                    <a:pt x="998220" y="367029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4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9" name="object 299"/>
          <p:cNvSpPr txBox="1"/>
          <p:nvPr/>
        </p:nvSpPr>
        <p:spPr>
          <a:xfrm>
            <a:off x="8715375" y="2738247"/>
            <a:ext cx="6959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MS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Outlook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300" name="object 300"/>
          <p:cNvGrpSpPr/>
          <p:nvPr/>
        </p:nvGrpSpPr>
        <p:grpSpPr>
          <a:xfrm>
            <a:off x="8572373" y="3078354"/>
            <a:ext cx="1010919" cy="453390"/>
            <a:chOff x="10867390" y="2849626"/>
            <a:chExt cx="1010919" cy="453390"/>
          </a:xfrm>
        </p:grpSpPr>
        <p:sp>
          <p:nvSpPr>
            <p:cNvPr id="301" name="object 301"/>
            <p:cNvSpPr/>
            <p:nvPr/>
          </p:nvSpPr>
          <p:spPr>
            <a:xfrm>
              <a:off x="10873740" y="2855976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924813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24813" y="440436"/>
                  </a:lnTo>
                  <a:lnTo>
                    <a:pt x="953375" y="434663"/>
                  </a:lnTo>
                  <a:lnTo>
                    <a:pt x="976709" y="418925"/>
                  </a:lnTo>
                  <a:lnTo>
                    <a:pt x="992447" y="395591"/>
                  </a:lnTo>
                  <a:lnTo>
                    <a:pt x="998219" y="367029"/>
                  </a:lnTo>
                  <a:lnTo>
                    <a:pt x="998219" y="73406"/>
                  </a:lnTo>
                  <a:lnTo>
                    <a:pt x="992447" y="44844"/>
                  </a:lnTo>
                  <a:lnTo>
                    <a:pt x="976709" y="21510"/>
                  </a:lnTo>
                  <a:lnTo>
                    <a:pt x="953375" y="5772"/>
                  </a:lnTo>
                  <a:lnTo>
                    <a:pt x="92481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10873740" y="2855976"/>
              <a:ext cx="998219" cy="440690"/>
            </a:xfrm>
            <a:custGeom>
              <a:avLst/>
              <a:gdLst/>
              <a:ahLst/>
              <a:cxnLst/>
              <a:rect l="l" t="t" r="r" b="b"/>
              <a:pathLst>
                <a:path w="998220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24813" y="0"/>
                  </a:lnTo>
                  <a:lnTo>
                    <a:pt x="953375" y="5772"/>
                  </a:lnTo>
                  <a:lnTo>
                    <a:pt x="976709" y="21510"/>
                  </a:lnTo>
                  <a:lnTo>
                    <a:pt x="992447" y="44844"/>
                  </a:lnTo>
                  <a:lnTo>
                    <a:pt x="998219" y="73406"/>
                  </a:lnTo>
                  <a:lnTo>
                    <a:pt x="998219" y="367029"/>
                  </a:lnTo>
                  <a:lnTo>
                    <a:pt x="992447" y="395591"/>
                  </a:lnTo>
                  <a:lnTo>
                    <a:pt x="976709" y="418925"/>
                  </a:lnTo>
                  <a:lnTo>
                    <a:pt x="953375" y="434663"/>
                  </a:lnTo>
                  <a:lnTo>
                    <a:pt x="924813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3" name="object 303"/>
          <p:cNvSpPr txBox="1"/>
          <p:nvPr/>
        </p:nvSpPr>
        <p:spPr>
          <a:xfrm>
            <a:off x="8748902" y="3137535"/>
            <a:ext cx="6591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965" marR="5080" indent="-889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Application Defaults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323" name="object 323"/>
          <p:cNvGrpSpPr/>
          <p:nvPr/>
        </p:nvGrpSpPr>
        <p:grpSpPr>
          <a:xfrm>
            <a:off x="8572373" y="4061333"/>
            <a:ext cx="995680" cy="453390"/>
            <a:chOff x="10867390" y="3832605"/>
            <a:chExt cx="995680" cy="453390"/>
          </a:xfrm>
        </p:grpSpPr>
        <p:sp>
          <p:nvSpPr>
            <p:cNvPr id="324" name="object 324"/>
            <p:cNvSpPr/>
            <p:nvPr/>
          </p:nvSpPr>
          <p:spPr>
            <a:xfrm>
              <a:off x="10873740" y="3838955"/>
              <a:ext cx="982980" cy="440690"/>
            </a:xfrm>
            <a:custGeom>
              <a:avLst/>
              <a:gdLst/>
              <a:ahLst/>
              <a:cxnLst/>
              <a:rect l="l" t="t" r="r" b="b"/>
              <a:pathLst>
                <a:path w="982979" h="440689">
                  <a:moveTo>
                    <a:pt x="909574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09574" y="440436"/>
                  </a:lnTo>
                  <a:lnTo>
                    <a:pt x="938135" y="434663"/>
                  </a:lnTo>
                  <a:lnTo>
                    <a:pt x="961469" y="418925"/>
                  </a:lnTo>
                  <a:lnTo>
                    <a:pt x="977207" y="395591"/>
                  </a:lnTo>
                  <a:lnTo>
                    <a:pt x="982979" y="367030"/>
                  </a:lnTo>
                  <a:lnTo>
                    <a:pt x="982979" y="73406"/>
                  </a:lnTo>
                  <a:lnTo>
                    <a:pt x="977207" y="44844"/>
                  </a:lnTo>
                  <a:lnTo>
                    <a:pt x="961469" y="21510"/>
                  </a:lnTo>
                  <a:lnTo>
                    <a:pt x="938135" y="5772"/>
                  </a:lnTo>
                  <a:lnTo>
                    <a:pt x="909574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10873740" y="3838955"/>
              <a:ext cx="982980" cy="440690"/>
            </a:xfrm>
            <a:custGeom>
              <a:avLst/>
              <a:gdLst/>
              <a:ahLst/>
              <a:cxnLst/>
              <a:rect l="l" t="t" r="r" b="b"/>
              <a:pathLst>
                <a:path w="98297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09574" y="0"/>
                  </a:lnTo>
                  <a:lnTo>
                    <a:pt x="938135" y="5772"/>
                  </a:lnTo>
                  <a:lnTo>
                    <a:pt x="961469" y="21510"/>
                  </a:lnTo>
                  <a:lnTo>
                    <a:pt x="977207" y="44844"/>
                  </a:lnTo>
                  <a:lnTo>
                    <a:pt x="982979" y="73406"/>
                  </a:lnTo>
                  <a:lnTo>
                    <a:pt x="982979" y="367030"/>
                  </a:lnTo>
                  <a:lnTo>
                    <a:pt x="977207" y="395591"/>
                  </a:lnTo>
                  <a:lnTo>
                    <a:pt x="961469" y="418925"/>
                  </a:lnTo>
                  <a:lnTo>
                    <a:pt x="938135" y="434663"/>
                  </a:lnTo>
                  <a:lnTo>
                    <a:pt x="909574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6" name="object 326"/>
          <p:cNvSpPr txBox="1"/>
          <p:nvPr/>
        </p:nvSpPr>
        <p:spPr>
          <a:xfrm>
            <a:off x="8758301" y="4197350"/>
            <a:ext cx="6261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Converters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327" name="object 327"/>
          <p:cNvGrpSpPr/>
          <p:nvPr/>
        </p:nvGrpSpPr>
        <p:grpSpPr>
          <a:xfrm>
            <a:off x="8564752" y="1648841"/>
            <a:ext cx="995680" cy="454659"/>
            <a:chOff x="10859769" y="1420113"/>
            <a:chExt cx="995680" cy="454659"/>
          </a:xfrm>
        </p:grpSpPr>
        <p:sp>
          <p:nvSpPr>
            <p:cNvPr id="328" name="object 328"/>
            <p:cNvSpPr/>
            <p:nvPr/>
          </p:nvSpPr>
          <p:spPr>
            <a:xfrm>
              <a:off x="10866119" y="1426463"/>
              <a:ext cx="982980" cy="441959"/>
            </a:xfrm>
            <a:custGeom>
              <a:avLst/>
              <a:gdLst/>
              <a:ahLst/>
              <a:cxnLst/>
              <a:rect l="l" t="t" r="r" b="b"/>
              <a:pathLst>
                <a:path w="982979" h="441960">
                  <a:moveTo>
                    <a:pt x="909320" y="0"/>
                  </a:moveTo>
                  <a:lnTo>
                    <a:pt x="73659" y="0"/>
                  </a:lnTo>
                  <a:lnTo>
                    <a:pt x="45005" y="5794"/>
                  </a:lnTo>
                  <a:lnTo>
                    <a:pt x="21589" y="21589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54"/>
                  </a:lnTo>
                  <a:lnTo>
                    <a:pt x="21590" y="420369"/>
                  </a:lnTo>
                  <a:lnTo>
                    <a:pt x="45005" y="436165"/>
                  </a:lnTo>
                  <a:lnTo>
                    <a:pt x="73659" y="441960"/>
                  </a:lnTo>
                  <a:lnTo>
                    <a:pt x="909320" y="441960"/>
                  </a:lnTo>
                  <a:lnTo>
                    <a:pt x="937974" y="436165"/>
                  </a:lnTo>
                  <a:lnTo>
                    <a:pt x="961390" y="420370"/>
                  </a:lnTo>
                  <a:lnTo>
                    <a:pt x="977185" y="396954"/>
                  </a:lnTo>
                  <a:lnTo>
                    <a:pt x="982979" y="368300"/>
                  </a:lnTo>
                  <a:lnTo>
                    <a:pt x="982979" y="73660"/>
                  </a:lnTo>
                  <a:lnTo>
                    <a:pt x="977185" y="45005"/>
                  </a:lnTo>
                  <a:lnTo>
                    <a:pt x="961389" y="21590"/>
                  </a:lnTo>
                  <a:lnTo>
                    <a:pt x="937974" y="5794"/>
                  </a:lnTo>
                  <a:lnTo>
                    <a:pt x="90932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10866119" y="1426463"/>
              <a:ext cx="982980" cy="441959"/>
            </a:xfrm>
            <a:custGeom>
              <a:avLst/>
              <a:gdLst/>
              <a:ahLst/>
              <a:cxnLst/>
              <a:rect l="l" t="t" r="r" b="b"/>
              <a:pathLst>
                <a:path w="982979" h="441960">
                  <a:moveTo>
                    <a:pt x="0" y="73660"/>
                  </a:moveTo>
                  <a:lnTo>
                    <a:pt x="5794" y="45005"/>
                  </a:lnTo>
                  <a:lnTo>
                    <a:pt x="21589" y="21589"/>
                  </a:lnTo>
                  <a:lnTo>
                    <a:pt x="45005" y="5794"/>
                  </a:lnTo>
                  <a:lnTo>
                    <a:pt x="73659" y="0"/>
                  </a:lnTo>
                  <a:lnTo>
                    <a:pt x="909320" y="0"/>
                  </a:lnTo>
                  <a:lnTo>
                    <a:pt x="937974" y="5794"/>
                  </a:lnTo>
                  <a:lnTo>
                    <a:pt x="961389" y="21590"/>
                  </a:lnTo>
                  <a:lnTo>
                    <a:pt x="977185" y="45005"/>
                  </a:lnTo>
                  <a:lnTo>
                    <a:pt x="982979" y="73660"/>
                  </a:lnTo>
                  <a:lnTo>
                    <a:pt x="982979" y="368300"/>
                  </a:lnTo>
                  <a:lnTo>
                    <a:pt x="977185" y="396954"/>
                  </a:lnTo>
                  <a:lnTo>
                    <a:pt x="961390" y="420370"/>
                  </a:lnTo>
                  <a:lnTo>
                    <a:pt x="937974" y="436165"/>
                  </a:lnTo>
                  <a:lnTo>
                    <a:pt x="909320" y="441960"/>
                  </a:lnTo>
                  <a:lnTo>
                    <a:pt x="73659" y="441960"/>
                  </a:lnTo>
                  <a:lnTo>
                    <a:pt x="45005" y="436165"/>
                  </a:lnTo>
                  <a:lnTo>
                    <a:pt x="21590" y="420369"/>
                  </a:lnTo>
                  <a:lnTo>
                    <a:pt x="5794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0" name="object 330"/>
          <p:cNvSpPr txBox="1"/>
          <p:nvPr/>
        </p:nvSpPr>
        <p:spPr>
          <a:xfrm>
            <a:off x="8733663" y="1632077"/>
            <a:ext cx="65913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970" marR="6985" indent="1905"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Device Health Monitoring</a:t>
            </a:r>
            <a:endParaRPr sz="100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Application</a:t>
            </a:r>
            <a:endParaRPr sz="100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Defaults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331" name="object 331"/>
          <p:cNvGrpSpPr/>
          <p:nvPr/>
        </p:nvGrpSpPr>
        <p:grpSpPr>
          <a:xfrm>
            <a:off x="8587613" y="4562730"/>
            <a:ext cx="995680" cy="453390"/>
            <a:chOff x="10882630" y="4334002"/>
            <a:chExt cx="995680" cy="453390"/>
          </a:xfrm>
        </p:grpSpPr>
        <p:sp>
          <p:nvSpPr>
            <p:cNvPr id="332" name="object 332"/>
            <p:cNvSpPr/>
            <p:nvPr/>
          </p:nvSpPr>
          <p:spPr>
            <a:xfrm>
              <a:off x="10888980" y="4340352"/>
              <a:ext cx="982980" cy="440690"/>
            </a:xfrm>
            <a:custGeom>
              <a:avLst/>
              <a:gdLst/>
              <a:ahLst/>
              <a:cxnLst/>
              <a:rect l="l" t="t" r="r" b="b"/>
              <a:pathLst>
                <a:path w="982979" h="440689">
                  <a:moveTo>
                    <a:pt x="909574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6"/>
                  </a:lnTo>
                  <a:lnTo>
                    <a:pt x="909574" y="440436"/>
                  </a:lnTo>
                  <a:lnTo>
                    <a:pt x="938135" y="434663"/>
                  </a:lnTo>
                  <a:lnTo>
                    <a:pt x="961469" y="418925"/>
                  </a:lnTo>
                  <a:lnTo>
                    <a:pt x="977207" y="395591"/>
                  </a:lnTo>
                  <a:lnTo>
                    <a:pt x="982979" y="367030"/>
                  </a:lnTo>
                  <a:lnTo>
                    <a:pt x="982979" y="73406"/>
                  </a:lnTo>
                  <a:lnTo>
                    <a:pt x="977207" y="44844"/>
                  </a:lnTo>
                  <a:lnTo>
                    <a:pt x="961469" y="21510"/>
                  </a:lnTo>
                  <a:lnTo>
                    <a:pt x="938135" y="5772"/>
                  </a:lnTo>
                  <a:lnTo>
                    <a:pt x="909574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10888980" y="4340352"/>
              <a:ext cx="982980" cy="440690"/>
            </a:xfrm>
            <a:custGeom>
              <a:avLst/>
              <a:gdLst/>
              <a:ahLst/>
              <a:cxnLst/>
              <a:rect l="l" t="t" r="r" b="b"/>
              <a:pathLst>
                <a:path w="982979" h="440689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09574" y="0"/>
                  </a:lnTo>
                  <a:lnTo>
                    <a:pt x="938135" y="5772"/>
                  </a:lnTo>
                  <a:lnTo>
                    <a:pt x="961469" y="21510"/>
                  </a:lnTo>
                  <a:lnTo>
                    <a:pt x="977207" y="44844"/>
                  </a:lnTo>
                  <a:lnTo>
                    <a:pt x="982979" y="73406"/>
                  </a:lnTo>
                  <a:lnTo>
                    <a:pt x="982979" y="367030"/>
                  </a:lnTo>
                  <a:lnTo>
                    <a:pt x="977207" y="395591"/>
                  </a:lnTo>
                  <a:lnTo>
                    <a:pt x="961469" y="418925"/>
                  </a:lnTo>
                  <a:lnTo>
                    <a:pt x="938135" y="434663"/>
                  </a:lnTo>
                  <a:lnTo>
                    <a:pt x="909574" y="440436"/>
                  </a:lnTo>
                  <a:lnTo>
                    <a:pt x="73405" y="440436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4" name="object 334"/>
          <p:cNvSpPr txBox="1"/>
          <p:nvPr/>
        </p:nvSpPr>
        <p:spPr>
          <a:xfrm>
            <a:off x="8743061" y="4698112"/>
            <a:ext cx="687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Device</a:t>
            </a:r>
            <a:r>
              <a:rPr sz="10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Segoe UI"/>
                <a:cs typeface="Segoe UI"/>
              </a:rPr>
              <a:t>Lock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335" name="object 335"/>
          <p:cNvGrpSpPr/>
          <p:nvPr/>
        </p:nvGrpSpPr>
        <p:grpSpPr>
          <a:xfrm>
            <a:off x="8586089" y="5036693"/>
            <a:ext cx="994410" cy="453390"/>
            <a:chOff x="10881106" y="4807965"/>
            <a:chExt cx="994410" cy="453390"/>
          </a:xfrm>
        </p:grpSpPr>
        <p:sp>
          <p:nvSpPr>
            <p:cNvPr id="336" name="object 336"/>
            <p:cNvSpPr/>
            <p:nvPr/>
          </p:nvSpPr>
          <p:spPr>
            <a:xfrm>
              <a:off x="10887456" y="4814315"/>
              <a:ext cx="981710" cy="440690"/>
            </a:xfrm>
            <a:custGeom>
              <a:avLst/>
              <a:gdLst/>
              <a:ahLst/>
              <a:cxnLst/>
              <a:rect l="l" t="t" r="r" b="b"/>
              <a:pathLst>
                <a:path w="981709" h="440689">
                  <a:moveTo>
                    <a:pt x="908050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5"/>
                  </a:lnTo>
                  <a:lnTo>
                    <a:pt x="0" y="367029"/>
                  </a:lnTo>
                  <a:lnTo>
                    <a:pt x="5772" y="395591"/>
                  </a:lnTo>
                  <a:lnTo>
                    <a:pt x="21510" y="418925"/>
                  </a:lnTo>
                  <a:lnTo>
                    <a:pt x="44844" y="434663"/>
                  </a:lnTo>
                  <a:lnTo>
                    <a:pt x="73405" y="440435"/>
                  </a:lnTo>
                  <a:lnTo>
                    <a:pt x="908050" y="440435"/>
                  </a:lnTo>
                  <a:lnTo>
                    <a:pt x="936611" y="434663"/>
                  </a:lnTo>
                  <a:lnTo>
                    <a:pt x="959945" y="418925"/>
                  </a:lnTo>
                  <a:lnTo>
                    <a:pt x="975683" y="395591"/>
                  </a:lnTo>
                  <a:lnTo>
                    <a:pt x="981455" y="367029"/>
                  </a:lnTo>
                  <a:lnTo>
                    <a:pt x="981455" y="73405"/>
                  </a:lnTo>
                  <a:lnTo>
                    <a:pt x="975683" y="44844"/>
                  </a:lnTo>
                  <a:lnTo>
                    <a:pt x="959945" y="21510"/>
                  </a:lnTo>
                  <a:lnTo>
                    <a:pt x="936611" y="5772"/>
                  </a:lnTo>
                  <a:lnTo>
                    <a:pt x="90805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10887456" y="4814315"/>
              <a:ext cx="981710" cy="440690"/>
            </a:xfrm>
            <a:custGeom>
              <a:avLst/>
              <a:gdLst/>
              <a:ahLst/>
              <a:cxnLst/>
              <a:rect l="l" t="t" r="r" b="b"/>
              <a:pathLst>
                <a:path w="981709" h="440689">
                  <a:moveTo>
                    <a:pt x="0" y="73405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908050" y="0"/>
                  </a:lnTo>
                  <a:lnTo>
                    <a:pt x="936611" y="5772"/>
                  </a:lnTo>
                  <a:lnTo>
                    <a:pt x="959945" y="21510"/>
                  </a:lnTo>
                  <a:lnTo>
                    <a:pt x="975683" y="44844"/>
                  </a:lnTo>
                  <a:lnTo>
                    <a:pt x="981455" y="73405"/>
                  </a:lnTo>
                  <a:lnTo>
                    <a:pt x="981455" y="367029"/>
                  </a:lnTo>
                  <a:lnTo>
                    <a:pt x="975683" y="395591"/>
                  </a:lnTo>
                  <a:lnTo>
                    <a:pt x="959945" y="418925"/>
                  </a:lnTo>
                  <a:lnTo>
                    <a:pt x="936611" y="434663"/>
                  </a:lnTo>
                  <a:lnTo>
                    <a:pt x="908050" y="440435"/>
                  </a:lnTo>
                  <a:lnTo>
                    <a:pt x="73405" y="440435"/>
                  </a:lnTo>
                  <a:lnTo>
                    <a:pt x="44844" y="434663"/>
                  </a:lnTo>
                  <a:lnTo>
                    <a:pt x="21510" y="418925"/>
                  </a:lnTo>
                  <a:lnTo>
                    <a:pt x="5772" y="395591"/>
                  </a:lnTo>
                  <a:lnTo>
                    <a:pt x="0" y="367029"/>
                  </a:lnTo>
                  <a:lnTo>
                    <a:pt x="0" y="7340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8" name="object 338"/>
          <p:cNvSpPr txBox="1"/>
          <p:nvPr/>
        </p:nvSpPr>
        <p:spPr>
          <a:xfrm>
            <a:off x="8695563" y="5172964"/>
            <a:ext cx="7766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Exploit</a:t>
            </a:r>
            <a:r>
              <a:rPr sz="1000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Guard</a:t>
            </a:r>
            <a:endParaRPr sz="1000" dirty="0">
              <a:latin typeface="Segoe UI"/>
              <a:cs typeface="Segoe UI"/>
            </a:endParaRPr>
          </a:p>
        </p:txBody>
      </p:sp>
      <p:grpSp>
        <p:nvGrpSpPr>
          <p:cNvPr id="347" name="object 347"/>
          <p:cNvGrpSpPr/>
          <p:nvPr/>
        </p:nvGrpSpPr>
        <p:grpSpPr>
          <a:xfrm>
            <a:off x="6682613" y="6027293"/>
            <a:ext cx="962660" cy="453390"/>
            <a:chOff x="8977630" y="5798565"/>
            <a:chExt cx="962660" cy="453390"/>
          </a:xfrm>
        </p:grpSpPr>
        <p:sp>
          <p:nvSpPr>
            <p:cNvPr id="348" name="object 348"/>
            <p:cNvSpPr/>
            <p:nvPr/>
          </p:nvSpPr>
          <p:spPr>
            <a:xfrm>
              <a:off x="8983980" y="5804915"/>
              <a:ext cx="949960" cy="440690"/>
            </a:xfrm>
            <a:custGeom>
              <a:avLst/>
              <a:gdLst/>
              <a:ahLst/>
              <a:cxnLst/>
              <a:rect l="l" t="t" r="r" b="b"/>
              <a:pathLst>
                <a:path w="949959" h="440689">
                  <a:moveTo>
                    <a:pt x="876046" y="0"/>
                  </a:moveTo>
                  <a:lnTo>
                    <a:pt x="73405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6"/>
                  </a:lnTo>
                  <a:lnTo>
                    <a:pt x="876046" y="440436"/>
                  </a:lnTo>
                  <a:lnTo>
                    <a:pt x="904607" y="434667"/>
                  </a:lnTo>
                  <a:lnTo>
                    <a:pt x="927941" y="418934"/>
                  </a:lnTo>
                  <a:lnTo>
                    <a:pt x="943679" y="395601"/>
                  </a:lnTo>
                  <a:lnTo>
                    <a:pt x="949451" y="367030"/>
                  </a:lnTo>
                  <a:lnTo>
                    <a:pt x="949451" y="73406"/>
                  </a:lnTo>
                  <a:lnTo>
                    <a:pt x="943679" y="44834"/>
                  </a:lnTo>
                  <a:lnTo>
                    <a:pt x="927941" y="21501"/>
                  </a:lnTo>
                  <a:lnTo>
                    <a:pt x="904607" y="5768"/>
                  </a:lnTo>
                  <a:lnTo>
                    <a:pt x="876046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8983980" y="5804915"/>
              <a:ext cx="949960" cy="440690"/>
            </a:xfrm>
            <a:custGeom>
              <a:avLst/>
              <a:gdLst/>
              <a:ahLst/>
              <a:cxnLst/>
              <a:rect l="l" t="t" r="r" b="b"/>
              <a:pathLst>
                <a:path w="949959" h="440689">
                  <a:moveTo>
                    <a:pt x="0" y="73406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5" y="0"/>
                  </a:lnTo>
                  <a:lnTo>
                    <a:pt x="876046" y="0"/>
                  </a:lnTo>
                  <a:lnTo>
                    <a:pt x="904607" y="5768"/>
                  </a:lnTo>
                  <a:lnTo>
                    <a:pt x="927941" y="21501"/>
                  </a:lnTo>
                  <a:lnTo>
                    <a:pt x="943679" y="44834"/>
                  </a:lnTo>
                  <a:lnTo>
                    <a:pt x="949451" y="73406"/>
                  </a:lnTo>
                  <a:lnTo>
                    <a:pt x="949451" y="367030"/>
                  </a:lnTo>
                  <a:lnTo>
                    <a:pt x="943679" y="395601"/>
                  </a:lnTo>
                  <a:lnTo>
                    <a:pt x="927941" y="418934"/>
                  </a:lnTo>
                  <a:lnTo>
                    <a:pt x="904607" y="434667"/>
                  </a:lnTo>
                  <a:lnTo>
                    <a:pt x="876046" y="440436"/>
                  </a:lnTo>
                  <a:lnTo>
                    <a:pt x="73405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0" name="object 350"/>
          <p:cNvSpPr txBox="1"/>
          <p:nvPr/>
        </p:nvSpPr>
        <p:spPr>
          <a:xfrm>
            <a:off x="6865874" y="6162371"/>
            <a:ext cx="5994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Shared</a:t>
            </a:r>
            <a:r>
              <a:rPr sz="1000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Segoe UI"/>
                <a:cs typeface="Segoe UI"/>
              </a:rPr>
              <a:t>PC</a:t>
            </a:r>
            <a:endParaRPr sz="1000">
              <a:latin typeface="Segoe UI"/>
              <a:cs typeface="Segoe UI"/>
            </a:endParaRPr>
          </a:p>
        </p:txBody>
      </p:sp>
      <p:grpSp>
        <p:nvGrpSpPr>
          <p:cNvPr id="351" name="object 351"/>
          <p:cNvGrpSpPr/>
          <p:nvPr/>
        </p:nvGrpSpPr>
        <p:grpSpPr>
          <a:xfrm>
            <a:off x="8609646" y="5511869"/>
            <a:ext cx="974725" cy="453390"/>
            <a:chOff x="9003538" y="6261861"/>
            <a:chExt cx="974725" cy="453390"/>
          </a:xfrm>
        </p:grpSpPr>
        <p:sp>
          <p:nvSpPr>
            <p:cNvPr id="352" name="object 352"/>
            <p:cNvSpPr/>
            <p:nvPr/>
          </p:nvSpPr>
          <p:spPr>
            <a:xfrm>
              <a:off x="9009888" y="6268211"/>
              <a:ext cx="962025" cy="440690"/>
            </a:xfrm>
            <a:custGeom>
              <a:avLst/>
              <a:gdLst/>
              <a:ahLst/>
              <a:cxnLst/>
              <a:rect l="l" t="t" r="r" b="b"/>
              <a:pathLst>
                <a:path w="962025" h="440690">
                  <a:moveTo>
                    <a:pt x="888237" y="0"/>
                  </a:moveTo>
                  <a:lnTo>
                    <a:pt x="73405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6"/>
                  </a:lnTo>
                  <a:lnTo>
                    <a:pt x="888237" y="440436"/>
                  </a:lnTo>
                  <a:lnTo>
                    <a:pt x="916799" y="434667"/>
                  </a:lnTo>
                  <a:lnTo>
                    <a:pt x="940133" y="418934"/>
                  </a:lnTo>
                  <a:lnTo>
                    <a:pt x="955871" y="395601"/>
                  </a:lnTo>
                  <a:lnTo>
                    <a:pt x="961643" y="367030"/>
                  </a:lnTo>
                  <a:lnTo>
                    <a:pt x="961643" y="73406"/>
                  </a:lnTo>
                  <a:lnTo>
                    <a:pt x="955871" y="44834"/>
                  </a:lnTo>
                  <a:lnTo>
                    <a:pt x="940133" y="21501"/>
                  </a:lnTo>
                  <a:lnTo>
                    <a:pt x="916799" y="5768"/>
                  </a:lnTo>
                  <a:lnTo>
                    <a:pt x="888237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9009888" y="6268211"/>
              <a:ext cx="962025" cy="440690"/>
            </a:xfrm>
            <a:custGeom>
              <a:avLst/>
              <a:gdLst/>
              <a:ahLst/>
              <a:cxnLst/>
              <a:rect l="l" t="t" r="r" b="b"/>
              <a:pathLst>
                <a:path w="962025" h="440690">
                  <a:moveTo>
                    <a:pt x="0" y="73406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5" y="0"/>
                  </a:lnTo>
                  <a:lnTo>
                    <a:pt x="888237" y="0"/>
                  </a:lnTo>
                  <a:lnTo>
                    <a:pt x="916799" y="5768"/>
                  </a:lnTo>
                  <a:lnTo>
                    <a:pt x="940133" y="21501"/>
                  </a:lnTo>
                  <a:lnTo>
                    <a:pt x="955871" y="44834"/>
                  </a:lnTo>
                  <a:lnTo>
                    <a:pt x="961643" y="73406"/>
                  </a:lnTo>
                  <a:lnTo>
                    <a:pt x="961643" y="367030"/>
                  </a:lnTo>
                  <a:lnTo>
                    <a:pt x="955871" y="395601"/>
                  </a:lnTo>
                  <a:lnTo>
                    <a:pt x="940133" y="418934"/>
                  </a:lnTo>
                  <a:lnTo>
                    <a:pt x="916799" y="434667"/>
                  </a:lnTo>
                  <a:lnTo>
                    <a:pt x="888237" y="440436"/>
                  </a:lnTo>
                  <a:lnTo>
                    <a:pt x="73405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9" name="object 359"/>
          <p:cNvGrpSpPr/>
          <p:nvPr/>
        </p:nvGrpSpPr>
        <p:grpSpPr>
          <a:xfrm>
            <a:off x="9604529" y="1635522"/>
            <a:ext cx="974725" cy="453390"/>
            <a:chOff x="10923778" y="6258814"/>
            <a:chExt cx="974725" cy="453390"/>
          </a:xfrm>
        </p:grpSpPr>
        <p:sp>
          <p:nvSpPr>
            <p:cNvPr id="360" name="object 360"/>
            <p:cNvSpPr/>
            <p:nvPr/>
          </p:nvSpPr>
          <p:spPr>
            <a:xfrm>
              <a:off x="10930128" y="6265164"/>
              <a:ext cx="962025" cy="440690"/>
            </a:xfrm>
            <a:custGeom>
              <a:avLst/>
              <a:gdLst/>
              <a:ahLst/>
              <a:cxnLst/>
              <a:rect l="l" t="t" r="r" b="b"/>
              <a:pathLst>
                <a:path w="962025" h="440690">
                  <a:moveTo>
                    <a:pt x="888238" y="0"/>
                  </a:moveTo>
                  <a:lnTo>
                    <a:pt x="73405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6"/>
                  </a:lnTo>
                  <a:lnTo>
                    <a:pt x="888238" y="440436"/>
                  </a:lnTo>
                  <a:lnTo>
                    <a:pt x="916799" y="434667"/>
                  </a:lnTo>
                  <a:lnTo>
                    <a:pt x="940133" y="418934"/>
                  </a:lnTo>
                  <a:lnTo>
                    <a:pt x="955871" y="395601"/>
                  </a:lnTo>
                  <a:lnTo>
                    <a:pt x="961644" y="367030"/>
                  </a:lnTo>
                  <a:lnTo>
                    <a:pt x="961644" y="73406"/>
                  </a:lnTo>
                  <a:lnTo>
                    <a:pt x="955871" y="44834"/>
                  </a:lnTo>
                  <a:lnTo>
                    <a:pt x="940133" y="21501"/>
                  </a:lnTo>
                  <a:lnTo>
                    <a:pt x="916799" y="5768"/>
                  </a:lnTo>
                  <a:lnTo>
                    <a:pt x="888238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10930128" y="6265164"/>
              <a:ext cx="962025" cy="440690"/>
            </a:xfrm>
            <a:custGeom>
              <a:avLst/>
              <a:gdLst/>
              <a:ahLst/>
              <a:cxnLst/>
              <a:rect l="l" t="t" r="r" b="b"/>
              <a:pathLst>
                <a:path w="962025" h="440690">
                  <a:moveTo>
                    <a:pt x="0" y="73406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5" y="0"/>
                  </a:lnTo>
                  <a:lnTo>
                    <a:pt x="888238" y="0"/>
                  </a:lnTo>
                  <a:lnTo>
                    <a:pt x="916799" y="5768"/>
                  </a:lnTo>
                  <a:lnTo>
                    <a:pt x="940133" y="21501"/>
                  </a:lnTo>
                  <a:lnTo>
                    <a:pt x="955871" y="44834"/>
                  </a:lnTo>
                  <a:lnTo>
                    <a:pt x="961644" y="73406"/>
                  </a:lnTo>
                  <a:lnTo>
                    <a:pt x="961644" y="367030"/>
                  </a:lnTo>
                  <a:lnTo>
                    <a:pt x="955871" y="395601"/>
                  </a:lnTo>
                  <a:lnTo>
                    <a:pt x="940133" y="418934"/>
                  </a:lnTo>
                  <a:lnTo>
                    <a:pt x="916799" y="434667"/>
                  </a:lnTo>
                  <a:lnTo>
                    <a:pt x="888238" y="440436"/>
                  </a:lnTo>
                  <a:lnTo>
                    <a:pt x="73405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3" name="object 359">
            <a:extLst>
              <a:ext uri="{FF2B5EF4-FFF2-40B4-BE49-F238E27FC236}">
                <a16:creationId xmlns:a16="http://schemas.microsoft.com/office/drawing/2014/main" id="{0FD423C2-A560-5654-8CEC-F2532AB442AE}"/>
              </a:ext>
            </a:extLst>
          </p:cNvPr>
          <p:cNvGrpSpPr/>
          <p:nvPr/>
        </p:nvGrpSpPr>
        <p:grpSpPr>
          <a:xfrm>
            <a:off x="9616331" y="2127632"/>
            <a:ext cx="974725" cy="453390"/>
            <a:chOff x="10923778" y="6258814"/>
            <a:chExt cx="974725" cy="453390"/>
          </a:xfrm>
        </p:grpSpPr>
        <p:sp>
          <p:nvSpPr>
            <p:cNvPr id="364" name="object 360">
              <a:extLst>
                <a:ext uri="{FF2B5EF4-FFF2-40B4-BE49-F238E27FC236}">
                  <a16:creationId xmlns:a16="http://schemas.microsoft.com/office/drawing/2014/main" id="{4A5E449B-2D54-F95C-268E-36F4C91772D3}"/>
                </a:ext>
              </a:extLst>
            </p:cNvPr>
            <p:cNvSpPr/>
            <p:nvPr/>
          </p:nvSpPr>
          <p:spPr>
            <a:xfrm>
              <a:off x="10930128" y="6265164"/>
              <a:ext cx="962025" cy="440690"/>
            </a:xfrm>
            <a:custGeom>
              <a:avLst/>
              <a:gdLst/>
              <a:ahLst/>
              <a:cxnLst/>
              <a:rect l="l" t="t" r="r" b="b"/>
              <a:pathLst>
                <a:path w="962025" h="440690">
                  <a:moveTo>
                    <a:pt x="888238" y="0"/>
                  </a:moveTo>
                  <a:lnTo>
                    <a:pt x="73405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6"/>
                  </a:lnTo>
                  <a:lnTo>
                    <a:pt x="888238" y="440436"/>
                  </a:lnTo>
                  <a:lnTo>
                    <a:pt x="916799" y="434667"/>
                  </a:lnTo>
                  <a:lnTo>
                    <a:pt x="940133" y="418934"/>
                  </a:lnTo>
                  <a:lnTo>
                    <a:pt x="955871" y="395601"/>
                  </a:lnTo>
                  <a:lnTo>
                    <a:pt x="961644" y="367030"/>
                  </a:lnTo>
                  <a:lnTo>
                    <a:pt x="961644" y="73406"/>
                  </a:lnTo>
                  <a:lnTo>
                    <a:pt x="955871" y="44834"/>
                  </a:lnTo>
                  <a:lnTo>
                    <a:pt x="940133" y="21501"/>
                  </a:lnTo>
                  <a:lnTo>
                    <a:pt x="916799" y="5768"/>
                  </a:lnTo>
                  <a:lnTo>
                    <a:pt x="888238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1">
              <a:extLst>
                <a:ext uri="{FF2B5EF4-FFF2-40B4-BE49-F238E27FC236}">
                  <a16:creationId xmlns:a16="http://schemas.microsoft.com/office/drawing/2014/main" id="{37D8EFF6-CB3F-4ABA-C3B8-4D81A41AF15C}"/>
                </a:ext>
              </a:extLst>
            </p:cNvPr>
            <p:cNvSpPr/>
            <p:nvPr/>
          </p:nvSpPr>
          <p:spPr>
            <a:xfrm>
              <a:off x="10930128" y="6265164"/>
              <a:ext cx="962025" cy="440690"/>
            </a:xfrm>
            <a:custGeom>
              <a:avLst/>
              <a:gdLst/>
              <a:ahLst/>
              <a:cxnLst/>
              <a:rect l="l" t="t" r="r" b="b"/>
              <a:pathLst>
                <a:path w="962025" h="440690">
                  <a:moveTo>
                    <a:pt x="0" y="73406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5" y="0"/>
                  </a:lnTo>
                  <a:lnTo>
                    <a:pt x="888238" y="0"/>
                  </a:lnTo>
                  <a:lnTo>
                    <a:pt x="916799" y="5768"/>
                  </a:lnTo>
                  <a:lnTo>
                    <a:pt x="940133" y="21501"/>
                  </a:lnTo>
                  <a:lnTo>
                    <a:pt x="955871" y="44834"/>
                  </a:lnTo>
                  <a:lnTo>
                    <a:pt x="961644" y="73406"/>
                  </a:lnTo>
                  <a:lnTo>
                    <a:pt x="961644" y="367030"/>
                  </a:lnTo>
                  <a:lnTo>
                    <a:pt x="955871" y="395601"/>
                  </a:lnTo>
                  <a:lnTo>
                    <a:pt x="940133" y="418934"/>
                  </a:lnTo>
                  <a:lnTo>
                    <a:pt x="916799" y="434667"/>
                  </a:lnTo>
                  <a:lnTo>
                    <a:pt x="888238" y="440436"/>
                  </a:lnTo>
                  <a:lnTo>
                    <a:pt x="73405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6" name="object 359">
            <a:extLst>
              <a:ext uri="{FF2B5EF4-FFF2-40B4-BE49-F238E27FC236}">
                <a16:creationId xmlns:a16="http://schemas.microsoft.com/office/drawing/2014/main" id="{CE08C04F-3369-FDE3-BEBC-6ADFA4048DBB}"/>
              </a:ext>
            </a:extLst>
          </p:cNvPr>
          <p:cNvGrpSpPr/>
          <p:nvPr/>
        </p:nvGrpSpPr>
        <p:grpSpPr>
          <a:xfrm>
            <a:off x="9633682" y="2612727"/>
            <a:ext cx="974725" cy="453390"/>
            <a:chOff x="10923778" y="6258814"/>
            <a:chExt cx="974725" cy="453390"/>
          </a:xfrm>
        </p:grpSpPr>
        <p:sp>
          <p:nvSpPr>
            <p:cNvPr id="367" name="object 360">
              <a:extLst>
                <a:ext uri="{FF2B5EF4-FFF2-40B4-BE49-F238E27FC236}">
                  <a16:creationId xmlns:a16="http://schemas.microsoft.com/office/drawing/2014/main" id="{37DB1B74-4712-DEC0-21BD-117A688E57C8}"/>
                </a:ext>
              </a:extLst>
            </p:cNvPr>
            <p:cNvSpPr/>
            <p:nvPr/>
          </p:nvSpPr>
          <p:spPr>
            <a:xfrm>
              <a:off x="10930128" y="6265164"/>
              <a:ext cx="962025" cy="440690"/>
            </a:xfrm>
            <a:custGeom>
              <a:avLst/>
              <a:gdLst/>
              <a:ahLst/>
              <a:cxnLst/>
              <a:rect l="l" t="t" r="r" b="b"/>
              <a:pathLst>
                <a:path w="962025" h="440690">
                  <a:moveTo>
                    <a:pt x="888238" y="0"/>
                  </a:moveTo>
                  <a:lnTo>
                    <a:pt x="73405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6"/>
                  </a:lnTo>
                  <a:lnTo>
                    <a:pt x="888238" y="440436"/>
                  </a:lnTo>
                  <a:lnTo>
                    <a:pt x="916799" y="434667"/>
                  </a:lnTo>
                  <a:lnTo>
                    <a:pt x="940133" y="418934"/>
                  </a:lnTo>
                  <a:lnTo>
                    <a:pt x="955871" y="395601"/>
                  </a:lnTo>
                  <a:lnTo>
                    <a:pt x="961644" y="367030"/>
                  </a:lnTo>
                  <a:lnTo>
                    <a:pt x="961644" y="73406"/>
                  </a:lnTo>
                  <a:lnTo>
                    <a:pt x="955871" y="44834"/>
                  </a:lnTo>
                  <a:lnTo>
                    <a:pt x="940133" y="21501"/>
                  </a:lnTo>
                  <a:lnTo>
                    <a:pt x="916799" y="5768"/>
                  </a:lnTo>
                  <a:lnTo>
                    <a:pt x="888238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1">
              <a:extLst>
                <a:ext uri="{FF2B5EF4-FFF2-40B4-BE49-F238E27FC236}">
                  <a16:creationId xmlns:a16="http://schemas.microsoft.com/office/drawing/2014/main" id="{E6BAE167-B8AC-C247-F2C4-EF06D09F4643}"/>
                </a:ext>
              </a:extLst>
            </p:cNvPr>
            <p:cNvSpPr/>
            <p:nvPr/>
          </p:nvSpPr>
          <p:spPr>
            <a:xfrm>
              <a:off x="10930128" y="6265164"/>
              <a:ext cx="962025" cy="440690"/>
            </a:xfrm>
            <a:custGeom>
              <a:avLst/>
              <a:gdLst/>
              <a:ahLst/>
              <a:cxnLst/>
              <a:rect l="l" t="t" r="r" b="b"/>
              <a:pathLst>
                <a:path w="962025" h="440690">
                  <a:moveTo>
                    <a:pt x="0" y="73406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5" y="0"/>
                  </a:lnTo>
                  <a:lnTo>
                    <a:pt x="888238" y="0"/>
                  </a:lnTo>
                  <a:lnTo>
                    <a:pt x="916799" y="5768"/>
                  </a:lnTo>
                  <a:lnTo>
                    <a:pt x="940133" y="21501"/>
                  </a:lnTo>
                  <a:lnTo>
                    <a:pt x="955871" y="44834"/>
                  </a:lnTo>
                  <a:lnTo>
                    <a:pt x="961644" y="73406"/>
                  </a:lnTo>
                  <a:lnTo>
                    <a:pt x="961644" y="367030"/>
                  </a:lnTo>
                  <a:lnTo>
                    <a:pt x="955871" y="395601"/>
                  </a:lnTo>
                  <a:lnTo>
                    <a:pt x="940133" y="418934"/>
                  </a:lnTo>
                  <a:lnTo>
                    <a:pt x="916799" y="434667"/>
                  </a:lnTo>
                  <a:lnTo>
                    <a:pt x="888238" y="440436"/>
                  </a:lnTo>
                  <a:lnTo>
                    <a:pt x="73405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9" name="object 359">
            <a:extLst>
              <a:ext uri="{FF2B5EF4-FFF2-40B4-BE49-F238E27FC236}">
                <a16:creationId xmlns:a16="http://schemas.microsoft.com/office/drawing/2014/main" id="{67AF5708-1257-38EF-ABED-B136F8A6C451}"/>
              </a:ext>
            </a:extLst>
          </p:cNvPr>
          <p:cNvGrpSpPr/>
          <p:nvPr/>
        </p:nvGrpSpPr>
        <p:grpSpPr>
          <a:xfrm>
            <a:off x="9641078" y="3106166"/>
            <a:ext cx="974725" cy="453390"/>
            <a:chOff x="10923778" y="6258814"/>
            <a:chExt cx="974725" cy="453390"/>
          </a:xfrm>
        </p:grpSpPr>
        <p:sp>
          <p:nvSpPr>
            <p:cNvPr id="370" name="object 360">
              <a:extLst>
                <a:ext uri="{FF2B5EF4-FFF2-40B4-BE49-F238E27FC236}">
                  <a16:creationId xmlns:a16="http://schemas.microsoft.com/office/drawing/2014/main" id="{4BE5DEB8-6673-F07C-13D3-A2DB3DD71F17}"/>
                </a:ext>
              </a:extLst>
            </p:cNvPr>
            <p:cNvSpPr/>
            <p:nvPr/>
          </p:nvSpPr>
          <p:spPr>
            <a:xfrm>
              <a:off x="10930128" y="6265164"/>
              <a:ext cx="962025" cy="440690"/>
            </a:xfrm>
            <a:custGeom>
              <a:avLst/>
              <a:gdLst/>
              <a:ahLst/>
              <a:cxnLst/>
              <a:rect l="l" t="t" r="r" b="b"/>
              <a:pathLst>
                <a:path w="962025" h="440690">
                  <a:moveTo>
                    <a:pt x="888238" y="0"/>
                  </a:moveTo>
                  <a:lnTo>
                    <a:pt x="73405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6"/>
                  </a:lnTo>
                  <a:lnTo>
                    <a:pt x="888238" y="440436"/>
                  </a:lnTo>
                  <a:lnTo>
                    <a:pt x="916799" y="434667"/>
                  </a:lnTo>
                  <a:lnTo>
                    <a:pt x="940133" y="418934"/>
                  </a:lnTo>
                  <a:lnTo>
                    <a:pt x="955871" y="395601"/>
                  </a:lnTo>
                  <a:lnTo>
                    <a:pt x="961644" y="367030"/>
                  </a:lnTo>
                  <a:lnTo>
                    <a:pt x="961644" y="73406"/>
                  </a:lnTo>
                  <a:lnTo>
                    <a:pt x="955871" y="44834"/>
                  </a:lnTo>
                  <a:lnTo>
                    <a:pt x="940133" y="21501"/>
                  </a:lnTo>
                  <a:lnTo>
                    <a:pt x="916799" y="5768"/>
                  </a:lnTo>
                  <a:lnTo>
                    <a:pt x="888238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61">
              <a:extLst>
                <a:ext uri="{FF2B5EF4-FFF2-40B4-BE49-F238E27FC236}">
                  <a16:creationId xmlns:a16="http://schemas.microsoft.com/office/drawing/2014/main" id="{42D54520-6749-8A79-31F5-77C0F230BE68}"/>
                </a:ext>
              </a:extLst>
            </p:cNvPr>
            <p:cNvSpPr/>
            <p:nvPr/>
          </p:nvSpPr>
          <p:spPr>
            <a:xfrm>
              <a:off x="10930128" y="6265164"/>
              <a:ext cx="962025" cy="440690"/>
            </a:xfrm>
            <a:custGeom>
              <a:avLst/>
              <a:gdLst/>
              <a:ahLst/>
              <a:cxnLst/>
              <a:rect l="l" t="t" r="r" b="b"/>
              <a:pathLst>
                <a:path w="962025" h="440690">
                  <a:moveTo>
                    <a:pt x="0" y="73406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5" y="0"/>
                  </a:lnTo>
                  <a:lnTo>
                    <a:pt x="888238" y="0"/>
                  </a:lnTo>
                  <a:lnTo>
                    <a:pt x="916799" y="5768"/>
                  </a:lnTo>
                  <a:lnTo>
                    <a:pt x="940133" y="21501"/>
                  </a:lnTo>
                  <a:lnTo>
                    <a:pt x="955871" y="44834"/>
                  </a:lnTo>
                  <a:lnTo>
                    <a:pt x="961644" y="73406"/>
                  </a:lnTo>
                  <a:lnTo>
                    <a:pt x="961644" y="367030"/>
                  </a:lnTo>
                  <a:lnTo>
                    <a:pt x="955871" y="395601"/>
                  </a:lnTo>
                  <a:lnTo>
                    <a:pt x="940133" y="418934"/>
                  </a:lnTo>
                  <a:lnTo>
                    <a:pt x="916799" y="434667"/>
                  </a:lnTo>
                  <a:lnTo>
                    <a:pt x="888238" y="440436"/>
                  </a:lnTo>
                  <a:lnTo>
                    <a:pt x="73405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2" name="object 338">
            <a:extLst>
              <a:ext uri="{FF2B5EF4-FFF2-40B4-BE49-F238E27FC236}">
                <a16:creationId xmlns:a16="http://schemas.microsoft.com/office/drawing/2014/main" id="{679EC0A1-6929-5825-D5D1-6B0982378C07}"/>
              </a:ext>
            </a:extLst>
          </p:cNvPr>
          <p:cNvSpPr txBox="1"/>
          <p:nvPr/>
        </p:nvSpPr>
        <p:spPr>
          <a:xfrm>
            <a:off x="9768585" y="1698880"/>
            <a:ext cx="77660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1000" dirty="0">
                <a:solidFill>
                  <a:srgbClr val="FFFFFF"/>
                </a:solidFill>
                <a:latin typeface="Segoe UI"/>
                <a:cs typeface="Segoe UI"/>
              </a:rPr>
              <a:t>Remote desktop</a:t>
            </a:r>
            <a:endParaRPr sz="1000" dirty="0">
              <a:latin typeface="Segoe UI"/>
              <a:cs typeface="Segoe UI"/>
            </a:endParaRPr>
          </a:p>
        </p:txBody>
      </p:sp>
      <p:sp>
        <p:nvSpPr>
          <p:cNvPr id="373" name="object 338">
            <a:extLst>
              <a:ext uri="{FF2B5EF4-FFF2-40B4-BE49-F238E27FC236}">
                <a16:creationId xmlns:a16="http://schemas.microsoft.com/office/drawing/2014/main" id="{AA6B6627-8AFB-C37D-1411-391D88980E18}"/>
              </a:ext>
            </a:extLst>
          </p:cNvPr>
          <p:cNvSpPr txBox="1"/>
          <p:nvPr/>
        </p:nvSpPr>
        <p:spPr>
          <a:xfrm>
            <a:off x="9806353" y="2181646"/>
            <a:ext cx="77660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1000" dirty="0">
                <a:solidFill>
                  <a:srgbClr val="FFFFFF"/>
                </a:solidFill>
                <a:latin typeface="Segoe UI"/>
                <a:cs typeface="Segoe UI"/>
              </a:rPr>
              <a:t>Widgets</a:t>
            </a:r>
            <a:endParaRPr sz="1000" dirty="0">
              <a:latin typeface="Segoe UI"/>
              <a:cs typeface="Segoe UI"/>
            </a:endParaRPr>
          </a:p>
        </p:txBody>
      </p:sp>
      <p:sp>
        <p:nvSpPr>
          <p:cNvPr id="374" name="object 338">
            <a:extLst>
              <a:ext uri="{FF2B5EF4-FFF2-40B4-BE49-F238E27FC236}">
                <a16:creationId xmlns:a16="http://schemas.microsoft.com/office/drawing/2014/main" id="{17A73569-2ACB-542E-A4A4-34E42AFAF532}"/>
              </a:ext>
            </a:extLst>
          </p:cNvPr>
          <p:cNvSpPr txBox="1"/>
          <p:nvPr/>
        </p:nvSpPr>
        <p:spPr>
          <a:xfrm>
            <a:off x="9847324" y="2655355"/>
            <a:ext cx="77660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1000" dirty="0">
                <a:solidFill>
                  <a:srgbClr val="FFFFFF"/>
                </a:solidFill>
                <a:latin typeface="Segoe UI"/>
                <a:cs typeface="Segoe UI"/>
              </a:rPr>
              <a:t>Wireless Display</a:t>
            </a:r>
            <a:endParaRPr sz="1000" dirty="0">
              <a:latin typeface="Segoe UI"/>
              <a:cs typeface="Segoe UI"/>
            </a:endParaRPr>
          </a:p>
        </p:txBody>
      </p:sp>
      <p:sp>
        <p:nvSpPr>
          <p:cNvPr id="375" name="object 338">
            <a:extLst>
              <a:ext uri="{FF2B5EF4-FFF2-40B4-BE49-F238E27FC236}">
                <a16:creationId xmlns:a16="http://schemas.microsoft.com/office/drawing/2014/main" id="{118B8452-4036-5B97-2FB0-C7C9EA2756C5}"/>
              </a:ext>
            </a:extLst>
          </p:cNvPr>
          <p:cNvSpPr txBox="1"/>
          <p:nvPr/>
        </p:nvSpPr>
        <p:spPr>
          <a:xfrm>
            <a:off x="9852096" y="3066924"/>
            <a:ext cx="776605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1000" dirty="0">
                <a:solidFill>
                  <a:srgbClr val="FFFFFF"/>
                </a:solidFill>
                <a:latin typeface="Segoe UI"/>
                <a:cs typeface="Segoe UI"/>
              </a:rPr>
              <a:t>MS Lync Feature </a:t>
            </a:r>
            <a:r>
              <a:rPr lang="en-GB" sz="1000" dirty="0" err="1">
                <a:solidFill>
                  <a:srgbClr val="FFFFFF"/>
                </a:solidFill>
                <a:latin typeface="Segoe UI"/>
                <a:cs typeface="Segoe UI"/>
              </a:rPr>
              <a:t>Policoes</a:t>
            </a:r>
            <a:endParaRPr sz="1000" dirty="0">
              <a:latin typeface="Segoe UI"/>
              <a:cs typeface="Segoe UI"/>
            </a:endParaRPr>
          </a:p>
        </p:txBody>
      </p:sp>
      <p:grpSp>
        <p:nvGrpSpPr>
          <p:cNvPr id="376" name="object 359">
            <a:extLst>
              <a:ext uri="{FF2B5EF4-FFF2-40B4-BE49-F238E27FC236}">
                <a16:creationId xmlns:a16="http://schemas.microsoft.com/office/drawing/2014/main" id="{D2FCB32B-1DFD-F3D0-3381-820B1648679D}"/>
              </a:ext>
            </a:extLst>
          </p:cNvPr>
          <p:cNvGrpSpPr/>
          <p:nvPr/>
        </p:nvGrpSpPr>
        <p:grpSpPr>
          <a:xfrm>
            <a:off x="9646580" y="3575483"/>
            <a:ext cx="974725" cy="453390"/>
            <a:chOff x="10923778" y="6258814"/>
            <a:chExt cx="974725" cy="453390"/>
          </a:xfrm>
        </p:grpSpPr>
        <p:sp>
          <p:nvSpPr>
            <p:cNvPr id="377" name="object 360">
              <a:extLst>
                <a:ext uri="{FF2B5EF4-FFF2-40B4-BE49-F238E27FC236}">
                  <a16:creationId xmlns:a16="http://schemas.microsoft.com/office/drawing/2014/main" id="{7BA690D9-A4A3-EF73-8DAA-A05D2EA80101}"/>
                </a:ext>
              </a:extLst>
            </p:cNvPr>
            <p:cNvSpPr/>
            <p:nvPr/>
          </p:nvSpPr>
          <p:spPr>
            <a:xfrm>
              <a:off x="10930128" y="6265164"/>
              <a:ext cx="962025" cy="440690"/>
            </a:xfrm>
            <a:custGeom>
              <a:avLst/>
              <a:gdLst/>
              <a:ahLst/>
              <a:cxnLst/>
              <a:rect l="l" t="t" r="r" b="b"/>
              <a:pathLst>
                <a:path w="962025" h="440690">
                  <a:moveTo>
                    <a:pt x="888238" y="0"/>
                  </a:moveTo>
                  <a:lnTo>
                    <a:pt x="73405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6"/>
                  </a:lnTo>
                  <a:lnTo>
                    <a:pt x="888238" y="440436"/>
                  </a:lnTo>
                  <a:lnTo>
                    <a:pt x="916799" y="434667"/>
                  </a:lnTo>
                  <a:lnTo>
                    <a:pt x="940133" y="418934"/>
                  </a:lnTo>
                  <a:lnTo>
                    <a:pt x="955871" y="395601"/>
                  </a:lnTo>
                  <a:lnTo>
                    <a:pt x="961644" y="367030"/>
                  </a:lnTo>
                  <a:lnTo>
                    <a:pt x="961644" y="73406"/>
                  </a:lnTo>
                  <a:lnTo>
                    <a:pt x="955871" y="44834"/>
                  </a:lnTo>
                  <a:lnTo>
                    <a:pt x="940133" y="21501"/>
                  </a:lnTo>
                  <a:lnTo>
                    <a:pt x="916799" y="5768"/>
                  </a:lnTo>
                  <a:lnTo>
                    <a:pt x="888238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61">
              <a:extLst>
                <a:ext uri="{FF2B5EF4-FFF2-40B4-BE49-F238E27FC236}">
                  <a16:creationId xmlns:a16="http://schemas.microsoft.com/office/drawing/2014/main" id="{55897286-A57A-3BA0-D796-B26F8F74D4B8}"/>
                </a:ext>
              </a:extLst>
            </p:cNvPr>
            <p:cNvSpPr/>
            <p:nvPr/>
          </p:nvSpPr>
          <p:spPr>
            <a:xfrm>
              <a:off x="10930128" y="6265164"/>
              <a:ext cx="962025" cy="440690"/>
            </a:xfrm>
            <a:custGeom>
              <a:avLst/>
              <a:gdLst/>
              <a:ahLst/>
              <a:cxnLst/>
              <a:rect l="l" t="t" r="r" b="b"/>
              <a:pathLst>
                <a:path w="962025" h="440690">
                  <a:moveTo>
                    <a:pt x="0" y="73406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5" y="0"/>
                  </a:lnTo>
                  <a:lnTo>
                    <a:pt x="888238" y="0"/>
                  </a:lnTo>
                  <a:lnTo>
                    <a:pt x="916799" y="5768"/>
                  </a:lnTo>
                  <a:lnTo>
                    <a:pt x="940133" y="21501"/>
                  </a:lnTo>
                  <a:lnTo>
                    <a:pt x="955871" y="44834"/>
                  </a:lnTo>
                  <a:lnTo>
                    <a:pt x="961644" y="73406"/>
                  </a:lnTo>
                  <a:lnTo>
                    <a:pt x="961644" y="367030"/>
                  </a:lnTo>
                  <a:lnTo>
                    <a:pt x="955871" y="395601"/>
                  </a:lnTo>
                  <a:lnTo>
                    <a:pt x="940133" y="418934"/>
                  </a:lnTo>
                  <a:lnTo>
                    <a:pt x="916799" y="434667"/>
                  </a:lnTo>
                  <a:lnTo>
                    <a:pt x="888238" y="440436"/>
                  </a:lnTo>
                  <a:lnTo>
                    <a:pt x="73405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9" name="object 338">
            <a:extLst>
              <a:ext uri="{FF2B5EF4-FFF2-40B4-BE49-F238E27FC236}">
                <a16:creationId xmlns:a16="http://schemas.microsoft.com/office/drawing/2014/main" id="{A5C6B5CF-6A24-A96A-FA03-9AC11DCD8E63}"/>
              </a:ext>
            </a:extLst>
          </p:cNvPr>
          <p:cNvSpPr txBox="1"/>
          <p:nvPr/>
        </p:nvSpPr>
        <p:spPr>
          <a:xfrm>
            <a:off x="9800530" y="3612355"/>
            <a:ext cx="77660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1000" dirty="0">
                <a:solidFill>
                  <a:srgbClr val="FFFFFF"/>
                </a:solidFill>
                <a:latin typeface="Segoe UI"/>
                <a:cs typeface="Segoe UI"/>
              </a:rPr>
              <a:t>Wi-Fi Settings</a:t>
            </a:r>
            <a:endParaRPr sz="1000" dirty="0">
              <a:latin typeface="Segoe UI"/>
              <a:cs typeface="Segoe UI"/>
            </a:endParaRPr>
          </a:p>
        </p:txBody>
      </p:sp>
      <p:grpSp>
        <p:nvGrpSpPr>
          <p:cNvPr id="380" name="object 359">
            <a:extLst>
              <a:ext uri="{FF2B5EF4-FFF2-40B4-BE49-F238E27FC236}">
                <a16:creationId xmlns:a16="http://schemas.microsoft.com/office/drawing/2014/main" id="{0E94BDA9-73BA-F769-A7EE-40A0AE30A1B0}"/>
              </a:ext>
            </a:extLst>
          </p:cNvPr>
          <p:cNvGrpSpPr/>
          <p:nvPr/>
        </p:nvGrpSpPr>
        <p:grpSpPr>
          <a:xfrm>
            <a:off x="8633091" y="6004767"/>
            <a:ext cx="962025" cy="440690"/>
            <a:chOff x="10930128" y="6265164"/>
            <a:chExt cx="962025" cy="440690"/>
          </a:xfrm>
        </p:grpSpPr>
        <p:sp>
          <p:nvSpPr>
            <p:cNvPr id="381" name="object 360">
              <a:extLst>
                <a:ext uri="{FF2B5EF4-FFF2-40B4-BE49-F238E27FC236}">
                  <a16:creationId xmlns:a16="http://schemas.microsoft.com/office/drawing/2014/main" id="{FC29445B-D025-A7D7-C207-7D99C9C7E7AD}"/>
                </a:ext>
              </a:extLst>
            </p:cNvPr>
            <p:cNvSpPr/>
            <p:nvPr/>
          </p:nvSpPr>
          <p:spPr>
            <a:xfrm>
              <a:off x="10930128" y="6265164"/>
              <a:ext cx="962025" cy="440690"/>
            </a:xfrm>
            <a:custGeom>
              <a:avLst/>
              <a:gdLst/>
              <a:ahLst/>
              <a:cxnLst/>
              <a:rect l="l" t="t" r="r" b="b"/>
              <a:pathLst>
                <a:path w="962025" h="440690">
                  <a:moveTo>
                    <a:pt x="888238" y="0"/>
                  </a:moveTo>
                  <a:lnTo>
                    <a:pt x="73405" y="0"/>
                  </a:lnTo>
                  <a:lnTo>
                    <a:pt x="44844" y="5768"/>
                  </a:lnTo>
                  <a:lnTo>
                    <a:pt x="21510" y="21501"/>
                  </a:lnTo>
                  <a:lnTo>
                    <a:pt x="5772" y="44834"/>
                  </a:lnTo>
                  <a:lnTo>
                    <a:pt x="0" y="73406"/>
                  </a:lnTo>
                  <a:lnTo>
                    <a:pt x="0" y="367030"/>
                  </a:lnTo>
                  <a:lnTo>
                    <a:pt x="5772" y="395601"/>
                  </a:lnTo>
                  <a:lnTo>
                    <a:pt x="21510" y="418934"/>
                  </a:lnTo>
                  <a:lnTo>
                    <a:pt x="44844" y="434667"/>
                  </a:lnTo>
                  <a:lnTo>
                    <a:pt x="73405" y="440436"/>
                  </a:lnTo>
                  <a:lnTo>
                    <a:pt x="888238" y="440436"/>
                  </a:lnTo>
                  <a:lnTo>
                    <a:pt x="916799" y="434667"/>
                  </a:lnTo>
                  <a:lnTo>
                    <a:pt x="940133" y="418934"/>
                  </a:lnTo>
                  <a:lnTo>
                    <a:pt x="955871" y="395601"/>
                  </a:lnTo>
                  <a:lnTo>
                    <a:pt x="961644" y="367030"/>
                  </a:lnTo>
                  <a:lnTo>
                    <a:pt x="961644" y="73406"/>
                  </a:lnTo>
                  <a:lnTo>
                    <a:pt x="955871" y="44834"/>
                  </a:lnTo>
                  <a:lnTo>
                    <a:pt x="940133" y="21501"/>
                  </a:lnTo>
                  <a:lnTo>
                    <a:pt x="916799" y="5768"/>
                  </a:lnTo>
                  <a:lnTo>
                    <a:pt x="888238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2" name="object 361">
              <a:extLst>
                <a:ext uri="{FF2B5EF4-FFF2-40B4-BE49-F238E27FC236}">
                  <a16:creationId xmlns:a16="http://schemas.microsoft.com/office/drawing/2014/main" id="{D081F5DB-DFC7-0DC4-A87E-0DB13A7BFF67}"/>
                </a:ext>
              </a:extLst>
            </p:cNvPr>
            <p:cNvSpPr/>
            <p:nvPr/>
          </p:nvSpPr>
          <p:spPr>
            <a:xfrm>
              <a:off x="10930128" y="6265164"/>
              <a:ext cx="962025" cy="440690"/>
            </a:xfrm>
            <a:custGeom>
              <a:avLst/>
              <a:gdLst/>
              <a:ahLst/>
              <a:cxnLst/>
              <a:rect l="l" t="t" r="r" b="b"/>
              <a:pathLst>
                <a:path w="962025" h="440690">
                  <a:moveTo>
                    <a:pt x="0" y="73406"/>
                  </a:moveTo>
                  <a:lnTo>
                    <a:pt x="5772" y="44834"/>
                  </a:lnTo>
                  <a:lnTo>
                    <a:pt x="21510" y="21501"/>
                  </a:lnTo>
                  <a:lnTo>
                    <a:pt x="44844" y="5768"/>
                  </a:lnTo>
                  <a:lnTo>
                    <a:pt x="73405" y="0"/>
                  </a:lnTo>
                  <a:lnTo>
                    <a:pt x="888238" y="0"/>
                  </a:lnTo>
                  <a:lnTo>
                    <a:pt x="916799" y="5768"/>
                  </a:lnTo>
                  <a:lnTo>
                    <a:pt x="940133" y="21501"/>
                  </a:lnTo>
                  <a:lnTo>
                    <a:pt x="955871" y="44834"/>
                  </a:lnTo>
                  <a:lnTo>
                    <a:pt x="961644" y="73406"/>
                  </a:lnTo>
                  <a:lnTo>
                    <a:pt x="961644" y="367030"/>
                  </a:lnTo>
                  <a:lnTo>
                    <a:pt x="955871" y="395601"/>
                  </a:lnTo>
                  <a:lnTo>
                    <a:pt x="940133" y="418934"/>
                  </a:lnTo>
                  <a:lnTo>
                    <a:pt x="916799" y="434667"/>
                  </a:lnTo>
                  <a:lnTo>
                    <a:pt x="888238" y="440436"/>
                  </a:lnTo>
                  <a:lnTo>
                    <a:pt x="73405" y="440436"/>
                  </a:lnTo>
                  <a:lnTo>
                    <a:pt x="44844" y="434667"/>
                  </a:lnTo>
                  <a:lnTo>
                    <a:pt x="21510" y="418934"/>
                  </a:lnTo>
                  <a:lnTo>
                    <a:pt x="5772" y="395601"/>
                  </a:lnTo>
                  <a:lnTo>
                    <a:pt x="0" y="367030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3" name="object 358">
            <a:extLst>
              <a:ext uri="{FF2B5EF4-FFF2-40B4-BE49-F238E27FC236}">
                <a16:creationId xmlns:a16="http://schemas.microsoft.com/office/drawing/2014/main" id="{9B76478A-FDA1-B605-D451-0CC408B37C94}"/>
              </a:ext>
            </a:extLst>
          </p:cNvPr>
          <p:cNvSpPr txBox="1"/>
          <p:nvPr/>
        </p:nvSpPr>
        <p:spPr>
          <a:xfrm>
            <a:off x="8834627" y="5649664"/>
            <a:ext cx="48640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Widgets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362" name="object 362"/>
          <p:cNvSpPr txBox="1"/>
          <p:nvPr/>
        </p:nvSpPr>
        <p:spPr>
          <a:xfrm>
            <a:off x="8879713" y="6042074"/>
            <a:ext cx="51308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5720" indent="762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egoe UI"/>
                <a:cs typeface="Segoe UI"/>
              </a:rPr>
              <a:t>Kiosk Browser</a:t>
            </a:r>
            <a:endParaRPr sz="1000" dirty="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6911</TotalTime>
  <Words>559</Words>
  <Application>Microsoft Office PowerPoint</Application>
  <PresentationFormat>Widescreen</PresentationFormat>
  <Paragraphs>263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Segoe UI Light</vt:lpstr>
      <vt:lpstr>Segoe UI</vt:lpstr>
      <vt:lpstr>Office Theme</vt:lpstr>
      <vt:lpstr>PowerPoint Presentation</vt:lpstr>
      <vt:lpstr>Configuration Profile Win 10 Admin Templates User Configuration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PowerPoint</dc:title>
  <dc:creator>Jones,A,Andrew,NKD93 R</dc:creator>
  <cp:lastModifiedBy>Andy Jones</cp:lastModifiedBy>
  <cp:revision>11</cp:revision>
  <dcterms:created xsi:type="dcterms:W3CDTF">2023-01-07T12:35:40Z</dcterms:created>
  <dcterms:modified xsi:type="dcterms:W3CDTF">2023-01-12T09:41:01Z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2022-02-02T00:00:00Z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2023-01-07T00:00:00Z</vt:filetime>
  </property>
</Properties>
</file>